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4"/>
  </p:sldMasterIdLst>
  <p:notesMasterIdLst>
    <p:notesMasterId r:id="rId22"/>
  </p:notesMasterIdLst>
  <p:sldIdLst>
    <p:sldId id="352" r:id="rId5"/>
    <p:sldId id="382" r:id="rId6"/>
    <p:sldId id="387" r:id="rId7"/>
    <p:sldId id="388" r:id="rId8"/>
    <p:sldId id="391" r:id="rId9"/>
    <p:sldId id="389" r:id="rId10"/>
    <p:sldId id="386" r:id="rId11"/>
    <p:sldId id="331" r:id="rId12"/>
    <p:sldId id="363" r:id="rId13"/>
    <p:sldId id="332" r:id="rId14"/>
    <p:sldId id="380" r:id="rId15"/>
    <p:sldId id="390" r:id="rId16"/>
    <p:sldId id="347" r:id="rId17"/>
    <p:sldId id="366" r:id="rId18"/>
    <p:sldId id="385" r:id="rId19"/>
    <p:sldId id="360" r:id="rId20"/>
    <p:sldId id="381" r:id="rId21"/>
  </p:sldIdLst>
  <p:sldSz cx="10871200" cy="6115050"/>
  <p:notesSz cx="9926638" cy="679767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2" userDrawn="1">
          <p15:clr>
            <a:srgbClr val="A4A3A4"/>
          </p15:clr>
        </p15:guide>
        <p15:guide id="2" pos="448" userDrawn="1">
          <p15:clr>
            <a:srgbClr val="A4A3A4"/>
          </p15:clr>
        </p15:guide>
        <p15:guide id="3" pos="6400" userDrawn="1">
          <p15:clr>
            <a:srgbClr val="A4A3A4"/>
          </p15:clr>
        </p15:guide>
        <p15:guide id="4" pos="34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en Moureaux" initials="JM" lastIdx="4" clrIdx="0">
    <p:extLst>
      <p:ext uri="{19B8F6BF-5375-455C-9EA6-DF929625EA0E}">
        <p15:presenceInfo xmlns:p15="http://schemas.microsoft.com/office/powerpoint/2012/main" userId="S-1-5-21-861567501-1757981266-1417001333-125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7575"/>
    <a:srgbClr val="CD1719"/>
    <a:srgbClr val="595959"/>
    <a:srgbClr val="6E0C0C"/>
    <a:srgbClr val="410707"/>
    <a:srgbClr val="921010"/>
    <a:srgbClr val="013F14"/>
    <a:srgbClr val="9794C9"/>
    <a:srgbClr val="9692CE"/>
    <a:srgbClr val="8A87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82"/>
    <p:restoredTop sz="92978" autoAdjust="0"/>
  </p:normalViewPr>
  <p:slideViewPr>
    <p:cSldViewPr snapToGrid="0">
      <p:cViewPr varScale="1">
        <p:scale>
          <a:sx n="118" d="100"/>
          <a:sy n="118" d="100"/>
        </p:scale>
        <p:origin x="1116" y="126"/>
      </p:cViewPr>
      <p:guideLst>
        <p:guide orient="horz" pos="3462"/>
        <p:guide pos="448"/>
        <p:guide pos="6400"/>
        <p:guide pos="3424"/>
      </p:guideLst>
    </p:cSldViewPr>
  </p:slideViewPr>
  <p:notesTextViewPr>
    <p:cViewPr>
      <p:scale>
        <a:sx n="140" d="100"/>
        <a:sy n="14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0867" cy="3405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22873" y="0"/>
            <a:ext cx="4300866" cy="3405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E3E848-F39F-7141-96D3-28770B19A9DB}" type="datetimeFigureOut">
              <a:rPr lang="fr-FR" smtClean="0"/>
              <a:t>31/01/2024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50900"/>
            <a:ext cx="4075112" cy="22939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2954" y="3271778"/>
            <a:ext cx="7940731" cy="26770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6457087"/>
            <a:ext cx="4300867" cy="3405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22873" y="6457087"/>
            <a:ext cx="4300866" cy="3405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F52617-AB8A-6340-97D8-2E2A2DA9DC8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1394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33869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94870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3181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9770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134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8042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07128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80672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985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Celle ci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9307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37145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42222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aseline="0" dirty="0"/>
              <a:t>Put in </a:t>
            </a:r>
            <a:r>
              <a:rPr lang="fr-FR" baseline="0" dirty="0" err="1"/>
              <a:t>bigger</a:t>
            </a:r>
            <a:r>
              <a:rPr lang="fr-FR" baseline="0" dirty="0"/>
              <a:t> the </a:t>
            </a:r>
            <a:r>
              <a:rPr lang="fr-FR" baseline="0" dirty="0" err="1"/>
              <a:t>pictures</a:t>
            </a:r>
            <a:r>
              <a:rPr lang="fr-FR" baseline="0" dirty="0"/>
              <a:t> </a:t>
            </a:r>
            <a:r>
              <a:rPr lang="fr-FR" baseline="0" dirty="0" err="1"/>
              <a:t>please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9731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04099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F52617-AB8A-6340-97D8-2E2A2DA9DC84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5063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5855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4855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15816" y="1895665"/>
            <a:ext cx="9245918" cy="12841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31632" y="3424428"/>
            <a:ext cx="7614285" cy="15287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0" i="0">
                <a:solidFill>
                  <a:schemeClr val="tx1"/>
                </a:solidFill>
                <a:latin typeface="Gotham-Black"/>
                <a:cs typeface="Gotham-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0" i="0">
                <a:solidFill>
                  <a:schemeClr val="tx1"/>
                </a:solidFill>
                <a:latin typeface="Gotham-Black"/>
                <a:cs typeface="Gotham-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43877" y="1406461"/>
            <a:ext cx="4731734" cy="40359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601938" y="1406461"/>
            <a:ext cx="4731734" cy="40359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0" i="0">
                <a:solidFill>
                  <a:schemeClr val="tx1"/>
                </a:solidFill>
                <a:latin typeface="Gotham-Black"/>
                <a:cs typeface="Gotham-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building, indoor, dome&#10;&#10;Description automatically generated" hidden="1">
            <a:extLst>
              <a:ext uri="{FF2B5EF4-FFF2-40B4-BE49-F238E27FC236}">
                <a16:creationId xmlns:a16="http://schemas.microsoft.com/office/drawing/2014/main" id="{1D4B99D8-E8CB-3835-7AC4-4D29AC7423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3181"/>
            <a:ext cx="10876865" cy="6111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319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86757" y="644127"/>
            <a:ext cx="913130" cy="4667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00" b="0" i="0">
                <a:solidFill>
                  <a:schemeClr val="tx1"/>
                </a:solidFill>
                <a:latin typeface="Gotham-Black"/>
                <a:cs typeface="Gotham-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68479" y="1866317"/>
            <a:ext cx="9540590" cy="12331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98367" y="5686996"/>
            <a:ext cx="3480816" cy="3057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43877" y="5686996"/>
            <a:ext cx="2501836" cy="3057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831836" y="5686996"/>
            <a:ext cx="2501836" cy="3057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3.jpe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png"/><Relationship Id="rId11" Type="http://schemas.openxmlformats.org/officeDocument/2006/relationships/image" Target="../media/image57.jpeg"/><Relationship Id="rId5" Type="http://schemas.openxmlformats.org/officeDocument/2006/relationships/image" Target="../media/image51.jpeg"/><Relationship Id="rId10" Type="http://schemas.openxmlformats.org/officeDocument/2006/relationships/image" Target="../media/image56.jpeg"/><Relationship Id="rId4" Type="http://schemas.openxmlformats.org/officeDocument/2006/relationships/image" Target="../media/image7.jpeg"/><Relationship Id="rId9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39.jpeg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10" Type="http://schemas.openxmlformats.org/officeDocument/2006/relationships/image" Target="../media/image64.png"/><Relationship Id="rId4" Type="http://schemas.openxmlformats.org/officeDocument/2006/relationships/image" Target="../media/image58.jpeg"/><Relationship Id="rId9" Type="http://schemas.openxmlformats.org/officeDocument/2006/relationships/image" Target="../media/image6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39.jpe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eg"/><Relationship Id="rId11" Type="http://schemas.openxmlformats.org/officeDocument/2006/relationships/image" Target="../media/image70.jpeg"/><Relationship Id="rId5" Type="http://schemas.openxmlformats.org/officeDocument/2006/relationships/image" Target="../media/image59.jpeg"/><Relationship Id="rId10" Type="http://schemas.openxmlformats.org/officeDocument/2006/relationships/image" Target="../media/image69.emf"/><Relationship Id="rId4" Type="http://schemas.openxmlformats.org/officeDocument/2006/relationships/image" Target="../media/image58.jpeg"/><Relationship Id="rId9" Type="http://schemas.openxmlformats.org/officeDocument/2006/relationships/image" Target="../media/image68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39.jpeg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1.emf"/><Relationship Id="rId11" Type="http://schemas.openxmlformats.org/officeDocument/2006/relationships/image" Target="../media/image76.jpeg"/><Relationship Id="rId5" Type="http://schemas.openxmlformats.org/officeDocument/2006/relationships/image" Target="../media/image59.jpeg"/><Relationship Id="rId10" Type="http://schemas.openxmlformats.org/officeDocument/2006/relationships/image" Target="../media/image75.png"/><Relationship Id="rId4" Type="http://schemas.openxmlformats.org/officeDocument/2006/relationships/image" Target="../media/image58.jpeg"/><Relationship Id="rId9" Type="http://schemas.openxmlformats.org/officeDocument/2006/relationships/image" Target="../media/image7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4.sv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emf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0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microsoft.com/office/2007/relationships/hdphoto" Target="../media/hdphoto2.wdp"/><Relationship Id="rId10" Type="http://schemas.openxmlformats.org/officeDocument/2006/relationships/image" Target="../media/image16.jpeg"/><Relationship Id="rId4" Type="http://schemas.openxmlformats.org/officeDocument/2006/relationships/image" Target="../media/image11.pn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.jpeg"/><Relationship Id="rId7" Type="http://schemas.openxmlformats.org/officeDocument/2006/relationships/image" Target="../media/image23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png"/><Relationship Id="rId3" Type="http://schemas.openxmlformats.org/officeDocument/2006/relationships/image" Target="../media/image3.jpeg"/><Relationship Id="rId7" Type="http://schemas.openxmlformats.org/officeDocument/2006/relationships/image" Target="../media/image28.jpe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11" Type="http://schemas.openxmlformats.org/officeDocument/2006/relationships/image" Target="../media/image32.png"/><Relationship Id="rId5" Type="http://schemas.openxmlformats.org/officeDocument/2006/relationships/image" Target="../media/image7.jpe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4" Type="http://schemas.openxmlformats.org/officeDocument/2006/relationships/image" Target="../media/image26.jpeg"/><Relationship Id="rId9" Type="http://schemas.openxmlformats.org/officeDocument/2006/relationships/image" Target="../media/image30.jpeg"/><Relationship Id="rId1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9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11" Type="http://schemas.openxmlformats.org/officeDocument/2006/relationships/image" Target="../media/image45.jpeg"/><Relationship Id="rId5" Type="http://schemas.openxmlformats.org/officeDocument/2006/relationships/image" Target="../media/image41.png"/><Relationship Id="rId10" Type="http://schemas.openxmlformats.org/officeDocument/2006/relationships/image" Target="../media/image44.jpeg"/><Relationship Id="rId4" Type="http://schemas.openxmlformats.org/officeDocument/2006/relationships/image" Target="../media/image40.jpeg"/><Relationship Id="rId9" Type="http://schemas.openxmlformats.org/officeDocument/2006/relationships/image" Target="../media/image4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3">
            <a:extLst>
              <a:ext uri="{FF2B5EF4-FFF2-40B4-BE49-F238E27FC236}">
                <a16:creationId xmlns:a16="http://schemas.microsoft.com/office/drawing/2014/main" id="{BBB8874B-DEA4-C458-F708-B5FB222B84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2000" contrast="-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6" t="437" r="947" b="505"/>
          <a:stretch/>
        </p:blipFill>
        <p:spPr>
          <a:xfrm>
            <a:off x="0" y="0"/>
            <a:ext cx="10893847" cy="611505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15D9F9A-7E84-0A4D-E740-4B8F152CE0A2}"/>
              </a:ext>
            </a:extLst>
          </p:cNvPr>
          <p:cNvSpPr/>
          <p:nvPr/>
        </p:nvSpPr>
        <p:spPr>
          <a:xfrm>
            <a:off x="9001" y="0"/>
            <a:ext cx="10871200" cy="6115050"/>
          </a:xfrm>
          <a:prstGeom prst="rect">
            <a:avLst/>
          </a:prstGeom>
          <a:gradFill>
            <a:gsLst>
              <a:gs pos="80000">
                <a:schemeClr val="tx1">
                  <a:alpha val="95000"/>
                </a:schemeClr>
              </a:gs>
              <a:gs pos="20000">
                <a:schemeClr val="tx1">
                  <a:alpha val="95000"/>
                </a:schemeClr>
              </a:gs>
              <a:gs pos="0">
                <a:schemeClr val="tx1">
                  <a:alpha val="0"/>
                </a:schemeClr>
              </a:gs>
              <a:gs pos="53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Century Gothic" panose="020B0502020202020204" pitchFamily="34" charset="0"/>
            </a:endParaRPr>
          </a:p>
        </p:txBody>
      </p: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B1684662-E29A-41BF-646C-02A0DA37A881}"/>
              </a:ext>
            </a:extLst>
          </p:cNvPr>
          <p:cNvGrpSpPr/>
          <p:nvPr/>
        </p:nvGrpSpPr>
        <p:grpSpPr>
          <a:xfrm>
            <a:off x="3008164" y="1000125"/>
            <a:ext cx="4854872" cy="3243690"/>
            <a:chOff x="8167621" y="4404406"/>
            <a:chExt cx="816195" cy="545325"/>
          </a:xfrm>
          <a:solidFill>
            <a:schemeClr val="tx1">
              <a:lumMod val="95000"/>
              <a:lumOff val="5000"/>
            </a:schemeClr>
          </a:solidFill>
        </p:grpSpPr>
        <p:grpSp>
          <p:nvGrpSpPr>
            <p:cNvPr id="130" name="Graphique 4">
              <a:extLst>
                <a:ext uri="{FF2B5EF4-FFF2-40B4-BE49-F238E27FC236}">
                  <a16:creationId xmlns:a16="http://schemas.microsoft.com/office/drawing/2014/main" id="{59CDFEFB-9531-6267-2408-9F87200E1865}"/>
                </a:ext>
              </a:extLst>
            </p:cNvPr>
            <p:cNvGrpSpPr/>
            <p:nvPr/>
          </p:nvGrpSpPr>
          <p:grpSpPr>
            <a:xfrm>
              <a:off x="8167621" y="4404923"/>
              <a:ext cx="571668" cy="544808"/>
              <a:chOff x="4522309" y="1703554"/>
              <a:chExt cx="1209086" cy="1152277"/>
            </a:xfrm>
            <a:grpFill/>
          </p:grpSpPr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BA7E4B1F-3AB4-D833-7521-9F5D634CF5C8}"/>
                  </a:ext>
                </a:extLst>
              </p:cNvPr>
              <p:cNvSpPr/>
              <p:nvPr/>
            </p:nvSpPr>
            <p:spPr>
              <a:xfrm>
                <a:off x="4738630" y="1703554"/>
                <a:ext cx="992765" cy="1152150"/>
              </a:xfrm>
              <a:custGeom>
                <a:avLst/>
                <a:gdLst>
                  <a:gd name="connsiteX0" fmla="*/ 433605 w 992765"/>
                  <a:gd name="connsiteY0" fmla="*/ 588945 h 1152150"/>
                  <a:gd name="connsiteX1" fmla="*/ 782736 w 992765"/>
                  <a:gd name="connsiteY1" fmla="*/ 1100028 h 1152150"/>
                  <a:gd name="connsiteX2" fmla="*/ 900717 w 992765"/>
                  <a:gd name="connsiteY2" fmla="*/ 1152150 h 1152150"/>
                  <a:gd name="connsiteX3" fmla="*/ 992766 w 992765"/>
                  <a:gd name="connsiteY3" fmla="*/ 1152150 h 1152150"/>
                  <a:gd name="connsiteX4" fmla="*/ 992766 w 992765"/>
                  <a:gd name="connsiteY4" fmla="*/ 1145924 h 1152150"/>
                  <a:gd name="connsiteX5" fmla="*/ 505177 w 992765"/>
                  <a:gd name="connsiteY5" fmla="*/ 535539 h 1152150"/>
                  <a:gd name="connsiteX6" fmla="*/ 0 w 992765"/>
                  <a:gd name="connsiteY6" fmla="*/ 0 h 1152150"/>
                  <a:gd name="connsiteX7" fmla="*/ 0 w 992765"/>
                  <a:gd name="connsiteY7" fmla="*/ 83255 h 1152150"/>
                  <a:gd name="connsiteX8" fmla="*/ 433669 w 992765"/>
                  <a:gd name="connsiteY8" fmla="*/ 588945 h 1152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2765" h="1152150">
                    <a:moveTo>
                      <a:pt x="433605" y="588945"/>
                    </a:moveTo>
                    <a:cubicBezTo>
                      <a:pt x="554924" y="778435"/>
                      <a:pt x="680224" y="982752"/>
                      <a:pt x="782736" y="1100028"/>
                    </a:cubicBezTo>
                    <a:cubicBezTo>
                      <a:pt x="811749" y="1133278"/>
                      <a:pt x="855014" y="1152150"/>
                      <a:pt x="900717" y="1152150"/>
                    </a:cubicBezTo>
                    <a:lnTo>
                      <a:pt x="992766" y="1152150"/>
                    </a:lnTo>
                    <a:lnTo>
                      <a:pt x="992766" y="1145924"/>
                    </a:lnTo>
                    <a:cubicBezTo>
                      <a:pt x="876453" y="1145924"/>
                      <a:pt x="673099" y="793199"/>
                      <a:pt x="505177" y="535539"/>
                    </a:cubicBezTo>
                    <a:cubicBezTo>
                      <a:pt x="249700" y="143465"/>
                      <a:pt x="130627" y="0"/>
                      <a:pt x="0" y="0"/>
                    </a:cubicBezTo>
                    <a:lnTo>
                      <a:pt x="0" y="83255"/>
                    </a:lnTo>
                    <a:cubicBezTo>
                      <a:pt x="113232" y="110215"/>
                      <a:pt x="270177" y="333661"/>
                      <a:pt x="433669" y="588945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3E385FCF-7E31-D880-2540-A2BFE99BAAC5}"/>
                  </a:ext>
                </a:extLst>
              </p:cNvPr>
              <p:cNvSpPr/>
              <p:nvPr/>
            </p:nvSpPr>
            <p:spPr>
              <a:xfrm>
                <a:off x="4522309" y="1786808"/>
                <a:ext cx="303234" cy="1069023"/>
              </a:xfrm>
              <a:custGeom>
                <a:avLst/>
                <a:gdLst>
                  <a:gd name="connsiteX0" fmla="*/ 251947 w 303234"/>
                  <a:gd name="connsiteY0" fmla="*/ 351891 h 1069023"/>
                  <a:gd name="connsiteX1" fmla="*/ 91728 w 303234"/>
                  <a:gd name="connsiteY1" fmla="*/ 267866 h 1069023"/>
                  <a:gd name="connsiteX2" fmla="*/ 122860 w 303234"/>
                  <a:gd name="connsiteY2" fmla="*/ 246041 h 1069023"/>
                  <a:gd name="connsiteX3" fmla="*/ 140705 w 303234"/>
                  <a:gd name="connsiteY3" fmla="*/ 180824 h 1069023"/>
                  <a:gd name="connsiteX4" fmla="*/ 142053 w 303234"/>
                  <a:gd name="connsiteY4" fmla="*/ 170489 h 1069023"/>
                  <a:gd name="connsiteX5" fmla="*/ 216257 w 303234"/>
                  <a:gd name="connsiteY5" fmla="*/ 84218 h 1069023"/>
                  <a:gd name="connsiteX6" fmla="*/ 216257 w 303234"/>
                  <a:gd name="connsiteY6" fmla="*/ 0 h 1069023"/>
                  <a:gd name="connsiteX7" fmla="*/ 53599 w 303234"/>
                  <a:gd name="connsiteY7" fmla="*/ 165097 h 1069023"/>
                  <a:gd name="connsiteX8" fmla="*/ 44933 w 303234"/>
                  <a:gd name="connsiteY8" fmla="*/ 196936 h 1069023"/>
                  <a:gd name="connsiteX9" fmla="*/ 0 w 303234"/>
                  <a:gd name="connsiteY9" fmla="*/ 228453 h 1069023"/>
                  <a:gd name="connsiteX10" fmla="*/ 0 w 303234"/>
                  <a:gd name="connsiteY10" fmla="*/ 249379 h 1069023"/>
                  <a:gd name="connsiteX11" fmla="*/ 214716 w 303234"/>
                  <a:gd name="connsiteY11" fmla="*/ 435017 h 1069023"/>
                  <a:gd name="connsiteX12" fmla="*/ 212983 w 303234"/>
                  <a:gd name="connsiteY12" fmla="*/ 994756 h 1069023"/>
                  <a:gd name="connsiteX13" fmla="*/ 134093 w 303234"/>
                  <a:gd name="connsiteY13" fmla="*/ 1069024 h 1069023"/>
                  <a:gd name="connsiteX14" fmla="*/ 301501 w 303234"/>
                  <a:gd name="connsiteY14" fmla="*/ 1069024 h 1069023"/>
                  <a:gd name="connsiteX15" fmla="*/ 303235 w 303234"/>
                  <a:gd name="connsiteY15" fmla="*/ 352019 h 1069023"/>
                  <a:gd name="connsiteX16" fmla="*/ 252075 w 303234"/>
                  <a:gd name="connsiteY16" fmla="*/ 352019 h 1069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3234" h="1069023">
                    <a:moveTo>
                      <a:pt x="251947" y="351891"/>
                    </a:moveTo>
                    <a:cubicBezTo>
                      <a:pt x="194625" y="351891"/>
                      <a:pt x="110215" y="320052"/>
                      <a:pt x="91728" y="267866"/>
                    </a:cubicBezTo>
                    <a:lnTo>
                      <a:pt x="122860" y="246041"/>
                    </a:lnTo>
                    <a:lnTo>
                      <a:pt x="140705" y="180824"/>
                    </a:lnTo>
                    <a:lnTo>
                      <a:pt x="142053" y="170489"/>
                    </a:lnTo>
                    <a:cubicBezTo>
                      <a:pt x="142053" y="122860"/>
                      <a:pt x="153736" y="97056"/>
                      <a:pt x="216257" y="84218"/>
                    </a:cubicBezTo>
                    <a:lnTo>
                      <a:pt x="216257" y="0"/>
                    </a:lnTo>
                    <a:cubicBezTo>
                      <a:pt x="107904" y="17781"/>
                      <a:pt x="55525" y="70288"/>
                      <a:pt x="53599" y="165097"/>
                    </a:cubicBezTo>
                    <a:lnTo>
                      <a:pt x="44933" y="196936"/>
                    </a:lnTo>
                    <a:lnTo>
                      <a:pt x="0" y="228453"/>
                    </a:lnTo>
                    <a:lnTo>
                      <a:pt x="0" y="249379"/>
                    </a:lnTo>
                    <a:cubicBezTo>
                      <a:pt x="0" y="367296"/>
                      <a:pt x="153350" y="430973"/>
                      <a:pt x="214716" y="435017"/>
                    </a:cubicBezTo>
                    <a:lnTo>
                      <a:pt x="212983" y="994756"/>
                    </a:lnTo>
                    <a:lnTo>
                      <a:pt x="134093" y="1069024"/>
                    </a:lnTo>
                    <a:lnTo>
                      <a:pt x="301501" y="1069024"/>
                    </a:lnTo>
                    <a:lnTo>
                      <a:pt x="303235" y="352019"/>
                    </a:lnTo>
                    <a:lnTo>
                      <a:pt x="252075" y="352019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9F43A6A0-5EC4-87A5-FBFA-FB36A152B884}"/>
                </a:ext>
              </a:extLst>
            </p:cNvPr>
            <p:cNvSpPr/>
            <p:nvPr/>
          </p:nvSpPr>
          <p:spPr>
            <a:xfrm>
              <a:off x="8359947" y="4704474"/>
              <a:ext cx="41822" cy="245226"/>
            </a:xfrm>
            <a:custGeom>
              <a:avLst/>
              <a:gdLst>
                <a:gd name="connsiteX0" fmla="*/ 5071 w 88454"/>
                <a:gd name="connsiteY0" fmla="*/ 0 h 518656"/>
                <a:gd name="connsiteX1" fmla="*/ 0 w 88454"/>
                <a:gd name="connsiteY1" fmla="*/ 0 h 518656"/>
                <a:gd name="connsiteX2" fmla="*/ 0 w 88454"/>
                <a:gd name="connsiteY2" fmla="*/ 518657 h 518656"/>
                <a:gd name="connsiteX3" fmla="*/ 88454 w 88454"/>
                <a:gd name="connsiteY3" fmla="*/ 518657 h 518656"/>
                <a:gd name="connsiteX4" fmla="*/ 88454 w 88454"/>
                <a:gd name="connsiteY4" fmla="*/ 136212 h 518656"/>
                <a:gd name="connsiteX5" fmla="*/ 5071 w 88454"/>
                <a:gd name="connsiteY5" fmla="*/ 0 h 51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454" h="518656">
                  <a:moveTo>
                    <a:pt x="5071" y="0"/>
                  </a:moveTo>
                  <a:lnTo>
                    <a:pt x="0" y="0"/>
                  </a:lnTo>
                  <a:lnTo>
                    <a:pt x="0" y="518657"/>
                  </a:lnTo>
                  <a:lnTo>
                    <a:pt x="88454" y="518657"/>
                  </a:lnTo>
                  <a:lnTo>
                    <a:pt x="88454" y="136212"/>
                  </a:lnTo>
                  <a:lnTo>
                    <a:pt x="5071" y="0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grpSp>
          <p:nvGrpSpPr>
            <p:cNvPr id="132" name="Graphique 4">
              <a:extLst>
                <a:ext uri="{FF2B5EF4-FFF2-40B4-BE49-F238E27FC236}">
                  <a16:creationId xmlns:a16="http://schemas.microsoft.com/office/drawing/2014/main" id="{508A1E10-8E05-C4B0-DDA8-F58C1CA4CC77}"/>
                </a:ext>
              </a:extLst>
            </p:cNvPr>
            <p:cNvGrpSpPr/>
            <p:nvPr/>
          </p:nvGrpSpPr>
          <p:grpSpPr>
            <a:xfrm>
              <a:off x="8379370" y="4404406"/>
              <a:ext cx="604446" cy="544505"/>
              <a:chOff x="4970164" y="1702463"/>
              <a:chExt cx="1278412" cy="1151636"/>
            </a:xfrm>
            <a:grpFill/>
          </p:grpSpPr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0EDF3AB5-8E66-516A-51B7-96CA7A2018B6}"/>
                  </a:ext>
                </a:extLst>
              </p:cNvPr>
              <p:cNvSpPr/>
              <p:nvPr/>
            </p:nvSpPr>
            <p:spPr>
              <a:xfrm>
                <a:off x="5626188" y="1702463"/>
                <a:ext cx="88903" cy="495484"/>
              </a:xfrm>
              <a:custGeom>
                <a:avLst/>
                <a:gdLst>
                  <a:gd name="connsiteX0" fmla="*/ 88518 w 88903"/>
                  <a:gd name="connsiteY0" fmla="*/ 495484 h 495484"/>
                  <a:gd name="connsiteX1" fmla="*/ 88903 w 88903"/>
                  <a:gd name="connsiteY1" fmla="*/ 0 h 495484"/>
                  <a:gd name="connsiteX2" fmla="*/ 78569 w 88903"/>
                  <a:gd name="connsiteY2" fmla="*/ 0 h 495484"/>
                  <a:gd name="connsiteX3" fmla="*/ 0 w 88903"/>
                  <a:gd name="connsiteY3" fmla="*/ 73883 h 495484"/>
                  <a:gd name="connsiteX4" fmla="*/ 0 w 88903"/>
                  <a:gd name="connsiteY4" fmla="*/ 335715 h 495484"/>
                  <a:gd name="connsiteX5" fmla="*/ 88518 w 88903"/>
                  <a:gd name="connsiteY5" fmla="*/ 495420 h 495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903" h="495484">
                    <a:moveTo>
                      <a:pt x="88518" y="495484"/>
                    </a:moveTo>
                    <a:lnTo>
                      <a:pt x="88903" y="0"/>
                    </a:lnTo>
                    <a:lnTo>
                      <a:pt x="78569" y="0"/>
                    </a:lnTo>
                    <a:cubicBezTo>
                      <a:pt x="35241" y="0"/>
                      <a:pt x="0" y="33122"/>
                      <a:pt x="0" y="73883"/>
                    </a:cubicBezTo>
                    <a:lnTo>
                      <a:pt x="0" y="335715"/>
                    </a:lnTo>
                    <a:lnTo>
                      <a:pt x="88518" y="495420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2F7AA7BC-779F-D2F5-A8DF-7DCFA423565A}"/>
                  </a:ext>
                </a:extLst>
              </p:cNvPr>
              <p:cNvSpPr/>
              <p:nvPr/>
            </p:nvSpPr>
            <p:spPr>
              <a:xfrm>
                <a:off x="4970164" y="1702527"/>
                <a:ext cx="1278412" cy="1151572"/>
              </a:xfrm>
              <a:custGeom>
                <a:avLst/>
                <a:gdLst>
                  <a:gd name="connsiteX0" fmla="*/ 1261595 w 1278412"/>
                  <a:gd name="connsiteY0" fmla="*/ 155597 h 1151572"/>
                  <a:gd name="connsiteX1" fmla="*/ 1220898 w 1278412"/>
                  <a:gd name="connsiteY1" fmla="*/ 140063 h 1151572"/>
                  <a:gd name="connsiteX2" fmla="*/ 1142843 w 1278412"/>
                  <a:gd name="connsiteY2" fmla="*/ 140769 h 1151572"/>
                  <a:gd name="connsiteX3" fmla="*/ 1097781 w 1278412"/>
                  <a:gd name="connsiteY3" fmla="*/ 58413 h 1151572"/>
                  <a:gd name="connsiteX4" fmla="*/ 996040 w 1278412"/>
                  <a:gd name="connsiteY4" fmla="*/ 0 h 1151572"/>
                  <a:gd name="connsiteX5" fmla="*/ 849301 w 1278412"/>
                  <a:gd name="connsiteY5" fmla="*/ 0 h 1151572"/>
                  <a:gd name="connsiteX6" fmla="*/ 849301 w 1278412"/>
                  <a:gd name="connsiteY6" fmla="*/ 248288 h 1151572"/>
                  <a:gd name="connsiteX7" fmla="*/ 937755 w 1278412"/>
                  <a:gd name="connsiteY7" fmla="*/ 248288 h 1151572"/>
                  <a:gd name="connsiteX8" fmla="*/ 937755 w 1278412"/>
                  <a:gd name="connsiteY8" fmla="*/ 83191 h 1151572"/>
                  <a:gd name="connsiteX9" fmla="*/ 995976 w 1278412"/>
                  <a:gd name="connsiteY9" fmla="*/ 83191 h 1151572"/>
                  <a:gd name="connsiteX10" fmla="*/ 1019084 w 1278412"/>
                  <a:gd name="connsiteY10" fmla="*/ 96414 h 1151572"/>
                  <a:gd name="connsiteX11" fmla="*/ 1089115 w 1278412"/>
                  <a:gd name="connsiteY11" fmla="*/ 224409 h 1151572"/>
                  <a:gd name="connsiteX12" fmla="*/ 1189958 w 1278412"/>
                  <a:gd name="connsiteY12" fmla="*/ 223510 h 1151572"/>
                  <a:gd name="connsiteX13" fmla="*/ 1189958 w 1278412"/>
                  <a:gd name="connsiteY13" fmla="*/ 279163 h 1151572"/>
                  <a:gd name="connsiteX14" fmla="*/ 1086997 w 1278412"/>
                  <a:gd name="connsiteY14" fmla="*/ 376091 h 1151572"/>
                  <a:gd name="connsiteX15" fmla="*/ 853152 w 1278412"/>
                  <a:gd name="connsiteY15" fmla="*/ 376091 h 1151572"/>
                  <a:gd name="connsiteX16" fmla="*/ 853152 w 1278412"/>
                  <a:gd name="connsiteY16" fmla="*/ 1014912 h 1151572"/>
                  <a:gd name="connsiteX17" fmla="*/ 475200 w 1278412"/>
                  <a:gd name="connsiteY17" fmla="*/ 492467 h 1151572"/>
                  <a:gd name="connsiteX18" fmla="*/ 197513 w 1278412"/>
                  <a:gd name="connsiteY18" fmla="*/ 92691 h 1151572"/>
                  <a:gd name="connsiteX19" fmla="*/ 27153 w 1278412"/>
                  <a:gd name="connsiteY19" fmla="*/ 19000 h 1151572"/>
                  <a:gd name="connsiteX20" fmla="*/ 0 w 1278412"/>
                  <a:gd name="connsiteY20" fmla="*/ 19000 h 1151572"/>
                  <a:gd name="connsiteX21" fmla="*/ 398814 w 1278412"/>
                  <a:gd name="connsiteY21" fmla="*/ 536181 h 1151572"/>
                  <a:gd name="connsiteX22" fmla="*/ 929474 w 1278412"/>
                  <a:gd name="connsiteY22" fmla="*/ 1151573 h 1151572"/>
                  <a:gd name="connsiteX23" fmla="*/ 941606 w 1278412"/>
                  <a:gd name="connsiteY23" fmla="*/ 1151573 h 1151572"/>
                  <a:gd name="connsiteX24" fmla="*/ 941606 w 1278412"/>
                  <a:gd name="connsiteY24" fmla="*/ 459345 h 1151572"/>
                  <a:gd name="connsiteX25" fmla="*/ 1086933 w 1278412"/>
                  <a:gd name="connsiteY25" fmla="*/ 459345 h 1151572"/>
                  <a:gd name="connsiteX26" fmla="*/ 1278413 w 1278412"/>
                  <a:gd name="connsiteY26" fmla="*/ 279227 h 1151572"/>
                  <a:gd name="connsiteX27" fmla="*/ 1278413 w 1278412"/>
                  <a:gd name="connsiteY27" fmla="*/ 193726 h 1151572"/>
                  <a:gd name="connsiteX28" fmla="*/ 1261530 w 1278412"/>
                  <a:gd name="connsiteY28" fmla="*/ 155597 h 1151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278412" h="1151572">
                    <a:moveTo>
                      <a:pt x="1261595" y="155597"/>
                    </a:moveTo>
                    <a:cubicBezTo>
                      <a:pt x="1250682" y="145455"/>
                      <a:pt x="1236304" y="139421"/>
                      <a:pt x="1220898" y="140063"/>
                    </a:cubicBezTo>
                    <a:lnTo>
                      <a:pt x="1142843" y="140769"/>
                    </a:lnTo>
                    <a:lnTo>
                      <a:pt x="1097781" y="58413"/>
                    </a:lnTo>
                    <a:cubicBezTo>
                      <a:pt x="1078075" y="22402"/>
                      <a:pt x="1039047" y="0"/>
                      <a:pt x="996040" y="0"/>
                    </a:cubicBezTo>
                    <a:lnTo>
                      <a:pt x="849301" y="0"/>
                    </a:lnTo>
                    <a:lnTo>
                      <a:pt x="849301" y="248288"/>
                    </a:lnTo>
                    <a:lnTo>
                      <a:pt x="937755" y="248288"/>
                    </a:lnTo>
                    <a:lnTo>
                      <a:pt x="937755" y="83191"/>
                    </a:lnTo>
                    <a:lnTo>
                      <a:pt x="995976" y="83191"/>
                    </a:lnTo>
                    <a:cubicBezTo>
                      <a:pt x="1005732" y="83191"/>
                      <a:pt x="1014591" y="88262"/>
                      <a:pt x="1019084" y="96414"/>
                    </a:cubicBezTo>
                    <a:lnTo>
                      <a:pt x="1089115" y="224409"/>
                    </a:lnTo>
                    <a:lnTo>
                      <a:pt x="1189958" y="223510"/>
                    </a:lnTo>
                    <a:lnTo>
                      <a:pt x="1189958" y="279163"/>
                    </a:lnTo>
                    <a:cubicBezTo>
                      <a:pt x="1189958" y="332570"/>
                      <a:pt x="1143741" y="376091"/>
                      <a:pt x="1086997" y="376091"/>
                    </a:cubicBezTo>
                    <a:lnTo>
                      <a:pt x="853152" y="376091"/>
                    </a:lnTo>
                    <a:lnTo>
                      <a:pt x="853152" y="1014912"/>
                    </a:lnTo>
                    <a:cubicBezTo>
                      <a:pt x="744863" y="923184"/>
                      <a:pt x="594337" y="676116"/>
                      <a:pt x="475200" y="492467"/>
                    </a:cubicBezTo>
                    <a:cubicBezTo>
                      <a:pt x="349580" y="298870"/>
                      <a:pt x="300025" y="210993"/>
                      <a:pt x="197513" y="92691"/>
                    </a:cubicBezTo>
                    <a:cubicBezTo>
                      <a:pt x="141218" y="24328"/>
                      <a:pt x="80302" y="19963"/>
                      <a:pt x="27153" y="19000"/>
                    </a:cubicBezTo>
                    <a:lnTo>
                      <a:pt x="0" y="19000"/>
                    </a:lnTo>
                    <a:cubicBezTo>
                      <a:pt x="83576" y="53791"/>
                      <a:pt x="269150" y="328397"/>
                      <a:pt x="398814" y="536181"/>
                    </a:cubicBezTo>
                    <a:cubicBezTo>
                      <a:pt x="655896" y="948090"/>
                      <a:pt x="814445" y="1151573"/>
                      <a:pt x="929474" y="1151573"/>
                    </a:cubicBezTo>
                    <a:lnTo>
                      <a:pt x="941606" y="1151573"/>
                    </a:lnTo>
                    <a:lnTo>
                      <a:pt x="941606" y="459345"/>
                    </a:lnTo>
                    <a:lnTo>
                      <a:pt x="1086933" y="459345"/>
                    </a:lnTo>
                    <a:cubicBezTo>
                      <a:pt x="1192526" y="459345"/>
                      <a:pt x="1278413" y="378530"/>
                      <a:pt x="1278413" y="279227"/>
                    </a:cubicBezTo>
                    <a:lnTo>
                      <a:pt x="1278413" y="193726"/>
                    </a:lnTo>
                    <a:cubicBezTo>
                      <a:pt x="1278413" y="179283"/>
                      <a:pt x="1272443" y="165739"/>
                      <a:pt x="1261530" y="155597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4E38AB63-3327-2277-119B-D585770AACAE}"/>
              </a:ext>
            </a:extLst>
          </p:cNvPr>
          <p:cNvGrpSpPr/>
          <p:nvPr/>
        </p:nvGrpSpPr>
        <p:grpSpPr>
          <a:xfrm>
            <a:off x="4749800" y="4719606"/>
            <a:ext cx="1371600" cy="892894"/>
            <a:chOff x="3578970" y="1702463"/>
            <a:chExt cx="3545610" cy="2308151"/>
          </a:xfrm>
          <a:solidFill>
            <a:schemeClr val="bg1"/>
          </a:solidFill>
        </p:grpSpPr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57F18D69-E57E-7450-1EA5-2C65E59D0C8E}"/>
                </a:ext>
              </a:extLst>
            </p:cNvPr>
            <p:cNvSpPr/>
            <p:nvPr/>
          </p:nvSpPr>
          <p:spPr>
            <a:xfrm>
              <a:off x="3578970" y="3220048"/>
              <a:ext cx="313954" cy="322106"/>
            </a:xfrm>
            <a:custGeom>
              <a:avLst/>
              <a:gdLst>
                <a:gd name="connsiteX0" fmla="*/ 235706 w 313954"/>
                <a:gd name="connsiteY0" fmla="*/ 0 h 322106"/>
                <a:gd name="connsiteX1" fmla="*/ 235706 w 313954"/>
                <a:gd name="connsiteY1" fmla="*/ 195588 h 322106"/>
                <a:gd name="connsiteX2" fmla="*/ 65538 w 313954"/>
                <a:gd name="connsiteY2" fmla="*/ 0 h 322106"/>
                <a:gd name="connsiteX3" fmla="*/ 0 w 313954"/>
                <a:gd name="connsiteY3" fmla="*/ 0 h 322106"/>
                <a:gd name="connsiteX4" fmla="*/ 0 w 313954"/>
                <a:gd name="connsiteY4" fmla="*/ 322107 h 322106"/>
                <a:gd name="connsiteX5" fmla="*/ 78248 w 313954"/>
                <a:gd name="connsiteY5" fmla="*/ 322107 h 322106"/>
                <a:gd name="connsiteX6" fmla="*/ 78248 w 313954"/>
                <a:gd name="connsiteY6" fmla="*/ 126519 h 322106"/>
                <a:gd name="connsiteX7" fmla="*/ 248930 w 313954"/>
                <a:gd name="connsiteY7" fmla="*/ 322107 h 322106"/>
                <a:gd name="connsiteX8" fmla="*/ 313954 w 313954"/>
                <a:gd name="connsiteY8" fmla="*/ 322107 h 322106"/>
                <a:gd name="connsiteX9" fmla="*/ 313954 w 313954"/>
                <a:gd name="connsiteY9" fmla="*/ 0 h 322106"/>
                <a:gd name="connsiteX10" fmla="*/ 235706 w 313954"/>
                <a:gd name="connsiteY10" fmla="*/ 0 h 32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954" h="322106">
                  <a:moveTo>
                    <a:pt x="235706" y="0"/>
                  </a:moveTo>
                  <a:lnTo>
                    <a:pt x="235706" y="195588"/>
                  </a:lnTo>
                  <a:lnTo>
                    <a:pt x="65538" y="0"/>
                  </a:lnTo>
                  <a:lnTo>
                    <a:pt x="0" y="0"/>
                  </a:lnTo>
                  <a:lnTo>
                    <a:pt x="0" y="322107"/>
                  </a:lnTo>
                  <a:lnTo>
                    <a:pt x="78248" y="322107"/>
                  </a:lnTo>
                  <a:lnTo>
                    <a:pt x="78248" y="126519"/>
                  </a:lnTo>
                  <a:lnTo>
                    <a:pt x="248930" y="322107"/>
                  </a:lnTo>
                  <a:lnTo>
                    <a:pt x="313954" y="322107"/>
                  </a:lnTo>
                  <a:lnTo>
                    <a:pt x="313954" y="0"/>
                  </a:lnTo>
                  <a:lnTo>
                    <a:pt x="235706" y="0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grpSp>
          <p:nvGrpSpPr>
            <p:cNvPr id="85" name="Graphique 4">
              <a:extLst>
                <a:ext uri="{FF2B5EF4-FFF2-40B4-BE49-F238E27FC236}">
                  <a16:creationId xmlns:a16="http://schemas.microsoft.com/office/drawing/2014/main" id="{2F5F4665-2244-5AF7-9F73-95001969D34A}"/>
                </a:ext>
              </a:extLst>
            </p:cNvPr>
            <p:cNvGrpSpPr/>
            <p:nvPr/>
          </p:nvGrpSpPr>
          <p:grpSpPr>
            <a:xfrm>
              <a:off x="3952621" y="3214463"/>
              <a:ext cx="737417" cy="333147"/>
              <a:chOff x="3952621" y="3214463"/>
              <a:chExt cx="737417" cy="333147"/>
            </a:xfrm>
            <a:grpFill/>
          </p:grpSpPr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C5CADF60-B333-E4C9-100E-4443C4ED569A}"/>
                  </a:ext>
                </a:extLst>
              </p:cNvPr>
              <p:cNvSpPr/>
              <p:nvPr/>
            </p:nvSpPr>
            <p:spPr>
              <a:xfrm>
                <a:off x="3952621" y="3214463"/>
                <a:ext cx="374614" cy="333147"/>
              </a:xfrm>
              <a:custGeom>
                <a:avLst/>
                <a:gdLst>
                  <a:gd name="connsiteX0" fmla="*/ 242126 w 374614"/>
                  <a:gd name="connsiteY0" fmla="*/ 256568 h 333147"/>
                  <a:gd name="connsiteX1" fmla="*/ 280511 w 374614"/>
                  <a:gd name="connsiteY1" fmla="*/ 219980 h 333147"/>
                  <a:gd name="connsiteX2" fmla="*/ 294441 w 374614"/>
                  <a:gd name="connsiteY2" fmla="*/ 166638 h 333147"/>
                  <a:gd name="connsiteX3" fmla="*/ 280511 w 374614"/>
                  <a:gd name="connsiteY3" fmla="*/ 113232 h 333147"/>
                  <a:gd name="connsiteX4" fmla="*/ 242126 w 374614"/>
                  <a:gd name="connsiteY4" fmla="*/ 76579 h 333147"/>
                  <a:gd name="connsiteX5" fmla="*/ 187371 w 374614"/>
                  <a:gd name="connsiteY5" fmla="*/ 63484 h 333147"/>
                  <a:gd name="connsiteX6" fmla="*/ 132617 w 374614"/>
                  <a:gd name="connsiteY6" fmla="*/ 76579 h 333147"/>
                  <a:gd name="connsiteX7" fmla="*/ 94231 w 374614"/>
                  <a:gd name="connsiteY7" fmla="*/ 113232 h 333147"/>
                  <a:gd name="connsiteX8" fmla="*/ 80302 w 374614"/>
                  <a:gd name="connsiteY8" fmla="*/ 166638 h 333147"/>
                  <a:gd name="connsiteX9" fmla="*/ 94231 w 374614"/>
                  <a:gd name="connsiteY9" fmla="*/ 219980 h 333147"/>
                  <a:gd name="connsiteX10" fmla="*/ 132617 w 374614"/>
                  <a:gd name="connsiteY10" fmla="*/ 256568 h 333147"/>
                  <a:gd name="connsiteX11" fmla="*/ 187371 w 374614"/>
                  <a:gd name="connsiteY11" fmla="*/ 269663 h 333147"/>
                  <a:gd name="connsiteX12" fmla="*/ 242126 w 374614"/>
                  <a:gd name="connsiteY12" fmla="*/ 256568 h 333147"/>
                  <a:gd name="connsiteX13" fmla="*/ 91214 w 374614"/>
                  <a:gd name="connsiteY13" fmla="*/ 311515 h 333147"/>
                  <a:gd name="connsiteX14" fmla="*/ 24200 w 374614"/>
                  <a:gd name="connsiteY14" fmla="*/ 251947 h 333147"/>
                  <a:gd name="connsiteX15" fmla="*/ 0 w 374614"/>
                  <a:gd name="connsiteY15" fmla="*/ 166638 h 333147"/>
                  <a:gd name="connsiteX16" fmla="*/ 24200 w 374614"/>
                  <a:gd name="connsiteY16" fmla="*/ 81201 h 333147"/>
                  <a:gd name="connsiteX17" fmla="*/ 91214 w 374614"/>
                  <a:gd name="connsiteY17" fmla="*/ 21696 h 333147"/>
                  <a:gd name="connsiteX18" fmla="*/ 187307 w 374614"/>
                  <a:gd name="connsiteY18" fmla="*/ 0 h 333147"/>
                  <a:gd name="connsiteX19" fmla="*/ 283143 w 374614"/>
                  <a:gd name="connsiteY19" fmla="*/ 21696 h 333147"/>
                  <a:gd name="connsiteX20" fmla="*/ 350158 w 374614"/>
                  <a:gd name="connsiteY20" fmla="*/ 81201 h 333147"/>
                  <a:gd name="connsiteX21" fmla="*/ 374614 w 374614"/>
                  <a:gd name="connsiteY21" fmla="*/ 166638 h 333147"/>
                  <a:gd name="connsiteX22" fmla="*/ 350158 w 374614"/>
                  <a:gd name="connsiteY22" fmla="*/ 251947 h 333147"/>
                  <a:gd name="connsiteX23" fmla="*/ 283143 w 374614"/>
                  <a:gd name="connsiteY23" fmla="*/ 311515 h 333147"/>
                  <a:gd name="connsiteX24" fmla="*/ 187307 w 374614"/>
                  <a:gd name="connsiteY24" fmla="*/ 333147 h 333147"/>
                  <a:gd name="connsiteX25" fmla="*/ 91214 w 374614"/>
                  <a:gd name="connsiteY25" fmla="*/ 311515 h 333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74614" h="333147">
                    <a:moveTo>
                      <a:pt x="242126" y="256568"/>
                    </a:moveTo>
                    <a:cubicBezTo>
                      <a:pt x="258430" y="247774"/>
                      <a:pt x="271204" y="235642"/>
                      <a:pt x="280511" y="219980"/>
                    </a:cubicBezTo>
                    <a:cubicBezTo>
                      <a:pt x="289755" y="204317"/>
                      <a:pt x="294441" y="186537"/>
                      <a:pt x="294441" y="166638"/>
                    </a:cubicBezTo>
                    <a:cubicBezTo>
                      <a:pt x="294441" y="146739"/>
                      <a:pt x="289755" y="128894"/>
                      <a:pt x="280511" y="113232"/>
                    </a:cubicBezTo>
                    <a:cubicBezTo>
                      <a:pt x="271204" y="97505"/>
                      <a:pt x="258430" y="85373"/>
                      <a:pt x="242126" y="76579"/>
                    </a:cubicBezTo>
                    <a:cubicBezTo>
                      <a:pt x="225821" y="67849"/>
                      <a:pt x="207591" y="63484"/>
                      <a:pt x="187371" y="63484"/>
                    </a:cubicBezTo>
                    <a:cubicBezTo>
                      <a:pt x="167151" y="63484"/>
                      <a:pt x="148921" y="67913"/>
                      <a:pt x="132617" y="76579"/>
                    </a:cubicBezTo>
                    <a:cubicBezTo>
                      <a:pt x="116313" y="85373"/>
                      <a:pt x="103539" y="97505"/>
                      <a:pt x="94231" y="113232"/>
                    </a:cubicBezTo>
                    <a:cubicBezTo>
                      <a:pt x="84924" y="128894"/>
                      <a:pt x="80302" y="146611"/>
                      <a:pt x="80302" y="166638"/>
                    </a:cubicBezTo>
                    <a:cubicBezTo>
                      <a:pt x="80302" y="186665"/>
                      <a:pt x="84924" y="204382"/>
                      <a:pt x="94231" y="219980"/>
                    </a:cubicBezTo>
                    <a:cubicBezTo>
                      <a:pt x="103539" y="235642"/>
                      <a:pt x="116313" y="247774"/>
                      <a:pt x="132617" y="256568"/>
                    </a:cubicBezTo>
                    <a:cubicBezTo>
                      <a:pt x="148921" y="265298"/>
                      <a:pt x="167151" y="269663"/>
                      <a:pt x="187371" y="269663"/>
                    </a:cubicBezTo>
                    <a:cubicBezTo>
                      <a:pt x="207591" y="269663"/>
                      <a:pt x="225885" y="265234"/>
                      <a:pt x="242126" y="256568"/>
                    </a:cubicBezTo>
                    <a:moveTo>
                      <a:pt x="91214" y="311515"/>
                    </a:moveTo>
                    <a:cubicBezTo>
                      <a:pt x="62714" y="297137"/>
                      <a:pt x="40376" y="277302"/>
                      <a:pt x="24200" y="251947"/>
                    </a:cubicBezTo>
                    <a:cubicBezTo>
                      <a:pt x="8024" y="226656"/>
                      <a:pt x="0" y="198155"/>
                      <a:pt x="0" y="166638"/>
                    </a:cubicBezTo>
                    <a:cubicBezTo>
                      <a:pt x="0" y="135120"/>
                      <a:pt x="8088" y="106556"/>
                      <a:pt x="24200" y="81201"/>
                    </a:cubicBezTo>
                    <a:cubicBezTo>
                      <a:pt x="40376" y="55910"/>
                      <a:pt x="62714" y="36075"/>
                      <a:pt x="91214" y="21696"/>
                    </a:cubicBezTo>
                    <a:cubicBezTo>
                      <a:pt x="119779" y="7253"/>
                      <a:pt x="151746" y="0"/>
                      <a:pt x="187307" y="0"/>
                    </a:cubicBezTo>
                    <a:cubicBezTo>
                      <a:pt x="222868" y="0"/>
                      <a:pt x="254835" y="7253"/>
                      <a:pt x="283143" y="21696"/>
                    </a:cubicBezTo>
                    <a:cubicBezTo>
                      <a:pt x="311515" y="36075"/>
                      <a:pt x="333853" y="55910"/>
                      <a:pt x="350158" y="81201"/>
                    </a:cubicBezTo>
                    <a:cubicBezTo>
                      <a:pt x="366462" y="106556"/>
                      <a:pt x="374614" y="134992"/>
                      <a:pt x="374614" y="166638"/>
                    </a:cubicBezTo>
                    <a:cubicBezTo>
                      <a:pt x="374614" y="198284"/>
                      <a:pt x="366462" y="226656"/>
                      <a:pt x="350158" y="251947"/>
                    </a:cubicBezTo>
                    <a:cubicBezTo>
                      <a:pt x="333853" y="277302"/>
                      <a:pt x="311515" y="297072"/>
                      <a:pt x="283143" y="311515"/>
                    </a:cubicBezTo>
                    <a:cubicBezTo>
                      <a:pt x="254771" y="325958"/>
                      <a:pt x="222804" y="333147"/>
                      <a:pt x="187307" y="333147"/>
                    </a:cubicBezTo>
                    <a:cubicBezTo>
                      <a:pt x="151810" y="333147"/>
                      <a:pt x="119779" y="325958"/>
                      <a:pt x="91214" y="311515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E5AF354-1315-8074-290B-FA413A11EEE2}"/>
                  </a:ext>
                </a:extLst>
              </p:cNvPr>
              <p:cNvSpPr/>
              <p:nvPr/>
            </p:nvSpPr>
            <p:spPr>
              <a:xfrm>
                <a:off x="4386868" y="3219984"/>
                <a:ext cx="303170" cy="322106"/>
              </a:xfrm>
              <a:custGeom>
                <a:avLst/>
                <a:gdLst>
                  <a:gd name="connsiteX0" fmla="*/ 198091 w 303170"/>
                  <a:gd name="connsiteY0" fmla="*/ 75295 h 322106"/>
                  <a:gd name="connsiteX1" fmla="*/ 143786 w 303170"/>
                  <a:gd name="connsiteY1" fmla="*/ 60724 h 322106"/>
                  <a:gd name="connsiteX2" fmla="*/ 79211 w 303170"/>
                  <a:gd name="connsiteY2" fmla="*/ 60724 h 322106"/>
                  <a:gd name="connsiteX3" fmla="*/ 79211 w 303170"/>
                  <a:gd name="connsiteY3" fmla="*/ 173057 h 322106"/>
                  <a:gd name="connsiteX4" fmla="*/ 143786 w 303170"/>
                  <a:gd name="connsiteY4" fmla="*/ 173057 h 322106"/>
                  <a:gd name="connsiteX5" fmla="*/ 198091 w 303170"/>
                  <a:gd name="connsiteY5" fmla="*/ 158357 h 322106"/>
                  <a:gd name="connsiteX6" fmla="*/ 216706 w 303170"/>
                  <a:gd name="connsiteY6" fmla="*/ 116955 h 322106"/>
                  <a:gd name="connsiteX7" fmla="*/ 198091 w 303170"/>
                  <a:gd name="connsiteY7" fmla="*/ 75295 h 322106"/>
                  <a:gd name="connsiteX8" fmla="*/ 218118 w 303170"/>
                  <a:gd name="connsiteY8" fmla="*/ 322107 h 322106"/>
                  <a:gd name="connsiteX9" fmla="*/ 152067 w 303170"/>
                  <a:gd name="connsiteY9" fmla="*/ 232368 h 322106"/>
                  <a:gd name="connsiteX10" fmla="*/ 79211 w 303170"/>
                  <a:gd name="connsiteY10" fmla="*/ 232368 h 322106"/>
                  <a:gd name="connsiteX11" fmla="*/ 79211 w 303170"/>
                  <a:gd name="connsiteY11" fmla="*/ 322107 h 322106"/>
                  <a:gd name="connsiteX12" fmla="*/ 0 w 303170"/>
                  <a:gd name="connsiteY12" fmla="*/ 322107 h 322106"/>
                  <a:gd name="connsiteX13" fmla="*/ 0 w 303170"/>
                  <a:gd name="connsiteY13" fmla="*/ 0 h 322106"/>
                  <a:gd name="connsiteX14" fmla="*/ 148151 w 303170"/>
                  <a:gd name="connsiteY14" fmla="*/ 0 h 322106"/>
                  <a:gd name="connsiteX15" fmla="*/ 227169 w 303170"/>
                  <a:gd name="connsiteY15" fmla="*/ 14314 h 322106"/>
                  <a:gd name="connsiteX16" fmla="*/ 278778 w 303170"/>
                  <a:gd name="connsiteY16" fmla="*/ 54754 h 322106"/>
                  <a:gd name="connsiteX17" fmla="*/ 296880 w 303170"/>
                  <a:gd name="connsiteY17" fmla="*/ 116890 h 322106"/>
                  <a:gd name="connsiteX18" fmla="*/ 278521 w 303170"/>
                  <a:gd name="connsiteY18" fmla="*/ 178770 h 322106"/>
                  <a:gd name="connsiteX19" fmla="*/ 226399 w 303170"/>
                  <a:gd name="connsiteY19" fmla="*/ 218568 h 322106"/>
                  <a:gd name="connsiteX20" fmla="*/ 303170 w 303170"/>
                  <a:gd name="connsiteY20" fmla="*/ 322107 h 322106"/>
                  <a:gd name="connsiteX21" fmla="*/ 218054 w 303170"/>
                  <a:gd name="connsiteY21" fmla="*/ 322107 h 32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3170" h="322106">
                    <a:moveTo>
                      <a:pt x="198091" y="75295"/>
                    </a:moveTo>
                    <a:cubicBezTo>
                      <a:pt x="185702" y="65602"/>
                      <a:pt x="167601" y="60724"/>
                      <a:pt x="143786" y="60724"/>
                    </a:cubicBezTo>
                    <a:lnTo>
                      <a:pt x="79211" y="60724"/>
                    </a:lnTo>
                    <a:lnTo>
                      <a:pt x="79211" y="173057"/>
                    </a:lnTo>
                    <a:lnTo>
                      <a:pt x="143786" y="173057"/>
                    </a:lnTo>
                    <a:cubicBezTo>
                      <a:pt x="167537" y="173057"/>
                      <a:pt x="185638" y="168178"/>
                      <a:pt x="198091" y="158357"/>
                    </a:cubicBezTo>
                    <a:cubicBezTo>
                      <a:pt x="210480" y="148536"/>
                      <a:pt x="216706" y="134735"/>
                      <a:pt x="216706" y="116955"/>
                    </a:cubicBezTo>
                    <a:cubicBezTo>
                      <a:pt x="216706" y="99174"/>
                      <a:pt x="210480" y="84988"/>
                      <a:pt x="198091" y="75295"/>
                    </a:cubicBezTo>
                    <a:moveTo>
                      <a:pt x="218118" y="322107"/>
                    </a:moveTo>
                    <a:lnTo>
                      <a:pt x="152067" y="232368"/>
                    </a:lnTo>
                    <a:lnTo>
                      <a:pt x="79211" y="232368"/>
                    </a:lnTo>
                    <a:lnTo>
                      <a:pt x="79211" y="322107"/>
                    </a:lnTo>
                    <a:lnTo>
                      <a:pt x="0" y="322107"/>
                    </a:lnTo>
                    <a:lnTo>
                      <a:pt x="0" y="0"/>
                    </a:lnTo>
                    <a:lnTo>
                      <a:pt x="148151" y="0"/>
                    </a:lnTo>
                    <a:cubicBezTo>
                      <a:pt x="178513" y="0"/>
                      <a:pt x="204831" y="4750"/>
                      <a:pt x="227169" y="14314"/>
                    </a:cubicBezTo>
                    <a:cubicBezTo>
                      <a:pt x="249507" y="23879"/>
                      <a:pt x="266710" y="37295"/>
                      <a:pt x="278778" y="54754"/>
                    </a:cubicBezTo>
                    <a:cubicBezTo>
                      <a:pt x="290846" y="72278"/>
                      <a:pt x="296880" y="92947"/>
                      <a:pt x="296880" y="116890"/>
                    </a:cubicBezTo>
                    <a:cubicBezTo>
                      <a:pt x="296880" y="140833"/>
                      <a:pt x="290782" y="161374"/>
                      <a:pt x="278521" y="178770"/>
                    </a:cubicBezTo>
                    <a:cubicBezTo>
                      <a:pt x="266261" y="196101"/>
                      <a:pt x="248930" y="209324"/>
                      <a:pt x="226399" y="218568"/>
                    </a:cubicBezTo>
                    <a:lnTo>
                      <a:pt x="303170" y="322107"/>
                    </a:lnTo>
                    <a:lnTo>
                      <a:pt x="218054" y="322107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AB413043-BFEE-8DEA-92FF-2B24FF2A100B}"/>
                </a:ext>
              </a:extLst>
            </p:cNvPr>
            <p:cNvSpPr/>
            <p:nvPr/>
          </p:nvSpPr>
          <p:spPr>
            <a:xfrm>
              <a:off x="4746397" y="3220048"/>
              <a:ext cx="385847" cy="322106"/>
            </a:xfrm>
            <a:custGeom>
              <a:avLst/>
              <a:gdLst>
                <a:gd name="connsiteX0" fmla="*/ 311515 w 385847"/>
                <a:gd name="connsiteY0" fmla="*/ 322107 h 322106"/>
                <a:gd name="connsiteX1" fmla="*/ 311002 w 385847"/>
                <a:gd name="connsiteY1" fmla="*/ 128830 h 322106"/>
                <a:gd name="connsiteX2" fmla="*/ 210287 w 385847"/>
                <a:gd name="connsiteY2" fmla="*/ 288022 h 322106"/>
                <a:gd name="connsiteX3" fmla="*/ 174533 w 385847"/>
                <a:gd name="connsiteY3" fmla="*/ 288022 h 322106"/>
                <a:gd name="connsiteX4" fmla="*/ 74268 w 385847"/>
                <a:gd name="connsiteY4" fmla="*/ 132938 h 322106"/>
                <a:gd name="connsiteX5" fmla="*/ 74268 w 385847"/>
                <a:gd name="connsiteY5" fmla="*/ 322107 h 322106"/>
                <a:gd name="connsiteX6" fmla="*/ 0 w 385847"/>
                <a:gd name="connsiteY6" fmla="*/ 322107 h 322106"/>
                <a:gd name="connsiteX7" fmla="*/ 0 w 385847"/>
                <a:gd name="connsiteY7" fmla="*/ 0 h 322106"/>
                <a:gd name="connsiteX8" fmla="*/ 65474 w 385847"/>
                <a:gd name="connsiteY8" fmla="*/ 0 h 322106"/>
                <a:gd name="connsiteX9" fmla="*/ 193662 w 385847"/>
                <a:gd name="connsiteY9" fmla="*/ 200209 h 322106"/>
                <a:gd name="connsiteX10" fmla="*/ 319860 w 385847"/>
                <a:gd name="connsiteY10" fmla="*/ 0 h 322106"/>
                <a:gd name="connsiteX11" fmla="*/ 384820 w 385847"/>
                <a:gd name="connsiteY11" fmla="*/ 0 h 322106"/>
                <a:gd name="connsiteX12" fmla="*/ 385847 w 385847"/>
                <a:gd name="connsiteY12" fmla="*/ 322107 h 322106"/>
                <a:gd name="connsiteX13" fmla="*/ 311515 w 385847"/>
                <a:gd name="connsiteY13" fmla="*/ 322107 h 32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847" h="322106">
                  <a:moveTo>
                    <a:pt x="311515" y="322107"/>
                  </a:moveTo>
                  <a:lnTo>
                    <a:pt x="311002" y="128830"/>
                  </a:lnTo>
                  <a:lnTo>
                    <a:pt x="210287" y="288022"/>
                  </a:lnTo>
                  <a:lnTo>
                    <a:pt x="174533" y="288022"/>
                  </a:lnTo>
                  <a:lnTo>
                    <a:pt x="74268" y="132938"/>
                  </a:lnTo>
                  <a:lnTo>
                    <a:pt x="74268" y="322107"/>
                  </a:lnTo>
                  <a:lnTo>
                    <a:pt x="0" y="322107"/>
                  </a:lnTo>
                  <a:lnTo>
                    <a:pt x="0" y="0"/>
                  </a:lnTo>
                  <a:lnTo>
                    <a:pt x="65474" y="0"/>
                  </a:lnTo>
                  <a:lnTo>
                    <a:pt x="193662" y="200209"/>
                  </a:lnTo>
                  <a:lnTo>
                    <a:pt x="319860" y="0"/>
                  </a:lnTo>
                  <a:lnTo>
                    <a:pt x="384820" y="0"/>
                  </a:lnTo>
                  <a:lnTo>
                    <a:pt x="385847" y="322107"/>
                  </a:lnTo>
                  <a:lnTo>
                    <a:pt x="311515" y="322107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040280CE-FC74-23EF-0A1E-CE059E9E7B48}"/>
                </a:ext>
              </a:extLst>
            </p:cNvPr>
            <p:cNvSpPr/>
            <p:nvPr/>
          </p:nvSpPr>
          <p:spPr>
            <a:xfrm>
              <a:off x="5168512" y="3220048"/>
              <a:ext cx="383857" cy="322042"/>
            </a:xfrm>
            <a:custGeom>
              <a:avLst/>
              <a:gdLst>
                <a:gd name="connsiteX0" fmla="*/ 245463 w 383857"/>
                <a:gd name="connsiteY0" fmla="*/ 196422 h 322042"/>
                <a:gd name="connsiteX1" fmla="*/ 191158 w 383857"/>
                <a:gd name="connsiteY1" fmla="*/ 73049 h 322042"/>
                <a:gd name="connsiteX2" fmla="*/ 136854 w 383857"/>
                <a:gd name="connsiteY2" fmla="*/ 196422 h 322042"/>
                <a:gd name="connsiteX3" fmla="*/ 245463 w 383857"/>
                <a:gd name="connsiteY3" fmla="*/ 196422 h 322042"/>
                <a:gd name="connsiteX4" fmla="*/ 270433 w 383857"/>
                <a:gd name="connsiteY4" fmla="*/ 253038 h 322042"/>
                <a:gd name="connsiteX5" fmla="*/ 111498 w 383857"/>
                <a:gd name="connsiteY5" fmla="*/ 253038 h 322042"/>
                <a:gd name="connsiteX6" fmla="*/ 81136 w 383857"/>
                <a:gd name="connsiteY6" fmla="*/ 322042 h 322042"/>
                <a:gd name="connsiteX7" fmla="*/ 0 w 383857"/>
                <a:gd name="connsiteY7" fmla="*/ 322042 h 322042"/>
                <a:gd name="connsiteX8" fmla="*/ 152580 w 383857"/>
                <a:gd name="connsiteY8" fmla="*/ 0 h 322042"/>
                <a:gd name="connsiteX9" fmla="*/ 230764 w 383857"/>
                <a:gd name="connsiteY9" fmla="*/ 0 h 322042"/>
                <a:gd name="connsiteX10" fmla="*/ 383857 w 383857"/>
                <a:gd name="connsiteY10" fmla="*/ 322042 h 322042"/>
                <a:gd name="connsiteX11" fmla="*/ 300731 w 383857"/>
                <a:gd name="connsiteY11" fmla="*/ 322042 h 322042"/>
                <a:gd name="connsiteX12" fmla="*/ 270433 w 383857"/>
                <a:gd name="connsiteY12" fmla="*/ 253038 h 32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3857" h="322042">
                  <a:moveTo>
                    <a:pt x="245463" y="196422"/>
                  </a:moveTo>
                  <a:lnTo>
                    <a:pt x="191158" y="73049"/>
                  </a:lnTo>
                  <a:lnTo>
                    <a:pt x="136854" y="196422"/>
                  </a:lnTo>
                  <a:lnTo>
                    <a:pt x="245463" y="196422"/>
                  </a:lnTo>
                  <a:close/>
                  <a:moveTo>
                    <a:pt x="270433" y="253038"/>
                  </a:moveTo>
                  <a:lnTo>
                    <a:pt x="111498" y="253038"/>
                  </a:lnTo>
                  <a:lnTo>
                    <a:pt x="81136" y="322042"/>
                  </a:lnTo>
                  <a:lnTo>
                    <a:pt x="0" y="322042"/>
                  </a:lnTo>
                  <a:lnTo>
                    <a:pt x="152580" y="0"/>
                  </a:lnTo>
                  <a:lnTo>
                    <a:pt x="230764" y="0"/>
                  </a:lnTo>
                  <a:lnTo>
                    <a:pt x="383857" y="322042"/>
                  </a:lnTo>
                  <a:lnTo>
                    <a:pt x="300731" y="322042"/>
                  </a:lnTo>
                  <a:lnTo>
                    <a:pt x="270433" y="253038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0F1DC6EB-3F32-2F0C-C783-40CE26B47750}"/>
                </a:ext>
              </a:extLst>
            </p:cNvPr>
            <p:cNvSpPr/>
            <p:nvPr/>
          </p:nvSpPr>
          <p:spPr>
            <a:xfrm>
              <a:off x="5587995" y="3220048"/>
              <a:ext cx="314018" cy="322106"/>
            </a:xfrm>
            <a:custGeom>
              <a:avLst/>
              <a:gdLst>
                <a:gd name="connsiteX0" fmla="*/ 314018 w 314018"/>
                <a:gd name="connsiteY0" fmla="*/ 0 h 322106"/>
                <a:gd name="connsiteX1" fmla="*/ 314018 w 314018"/>
                <a:gd name="connsiteY1" fmla="*/ 322107 h 322106"/>
                <a:gd name="connsiteX2" fmla="*/ 248994 w 314018"/>
                <a:gd name="connsiteY2" fmla="*/ 322107 h 322106"/>
                <a:gd name="connsiteX3" fmla="*/ 78312 w 314018"/>
                <a:gd name="connsiteY3" fmla="*/ 126519 h 322106"/>
                <a:gd name="connsiteX4" fmla="*/ 78312 w 314018"/>
                <a:gd name="connsiteY4" fmla="*/ 322107 h 322106"/>
                <a:gd name="connsiteX5" fmla="*/ 0 w 314018"/>
                <a:gd name="connsiteY5" fmla="*/ 322107 h 322106"/>
                <a:gd name="connsiteX6" fmla="*/ 0 w 314018"/>
                <a:gd name="connsiteY6" fmla="*/ 0 h 322106"/>
                <a:gd name="connsiteX7" fmla="*/ 65538 w 314018"/>
                <a:gd name="connsiteY7" fmla="*/ 0 h 322106"/>
                <a:gd name="connsiteX8" fmla="*/ 235771 w 314018"/>
                <a:gd name="connsiteY8" fmla="*/ 195588 h 322106"/>
                <a:gd name="connsiteX9" fmla="*/ 235771 w 314018"/>
                <a:gd name="connsiteY9" fmla="*/ 0 h 322106"/>
                <a:gd name="connsiteX10" fmla="*/ 314018 w 314018"/>
                <a:gd name="connsiteY10" fmla="*/ 0 h 32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018" h="322106">
                  <a:moveTo>
                    <a:pt x="314018" y="0"/>
                  </a:moveTo>
                  <a:lnTo>
                    <a:pt x="314018" y="322107"/>
                  </a:lnTo>
                  <a:lnTo>
                    <a:pt x="248994" y="322107"/>
                  </a:lnTo>
                  <a:lnTo>
                    <a:pt x="78312" y="126519"/>
                  </a:lnTo>
                  <a:lnTo>
                    <a:pt x="78312" y="322107"/>
                  </a:lnTo>
                  <a:lnTo>
                    <a:pt x="0" y="322107"/>
                  </a:lnTo>
                  <a:lnTo>
                    <a:pt x="0" y="0"/>
                  </a:lnTo>
                  <a:lnTo>
                    <a:pt x="65538" y="0"/>
                  </a:lnTo>
                  <a:lnTo>
                    <a:pt x="235771" y="195588"/>
                  </a:lnTo>
                  <a:lnTo>
                    <a:pt x="235771" y="0"/>
                  </a:lnTo>
                  <a:lnTo>
                    <a:pt x="314018" y="0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413B534E-9B64-C4B4-A948-06CE4219BD53}"/>
                </a:ext>
              </a:extLst>
            </p:cNvPr>
            <p:cNvSpPr/>
            <p:nvPr/>
          </p:nvSpPr>
          <p:spPr>
            <a:xfrm>
              <a:off x="5983150" y="3219984"/>
              <a:ext cx="344380" cy="322106"/>
            </a:xfrm>
            <a:custGeom>
              <a:avLst/>
              <a:gdLst>
                <a:gd name="connsiteX0" fmla="*/ 151617 w 344380"/>
                <a:gd name="connsiteY0" fmla="*/ 260933 h 322106"/>
                <a:gd name="connsiteX1" fmla="*/ 233524 w 344380"/>
                <a:gd name="connsiteY1" fmla="*/ 234038 h 322106"/>
                <a:gd name="connsiteX2" fmla="*/ 264078 w 344380"/>
                <a:gd name="connsiteY2" fmla="*/ 161118 h 322106"/>
                <a:gd name="connsiteX3" fmla="*/ 233524 w 344380"/>
                <a:gd name="connsiteY3" fmla="*/ 88133 h 322106"/>
                <a:gd name="connsiteX4" fmla="*/ 151617 w 344380"/>
                <a:gd name="connsiteY4" fmla="*/ 61237 h 322106"/>
                <a:gd name="connsiteX5" fmla="*/ 79275 w 344380"/>
                <a:gd name="connsiteY5" fmla="*/ 61237 h 322106"/>
                <a:gd name="connsiteX6" fmla="*/ 79275 w 344380"/>
                <a:gd name="connsiteY6" fmla="*/ 260933 h 322106"/>
                <a:gd name="connsiteX7" fmla="*/ 151617 w 344380"/>
                <a:gd name="connsiteY7" fmla="*/ 260933 h 322106"/>
                <a:gd name="connsiteX8" fmla="*/ 0 w 344380"/>
                <a:gd name="connsiteY8" fmla="*/ 64 h 322106"/>
                <a:gd name="connsiteX9" fmla="*/ 155533 w 344380"/>
                <a:gd name="connsiteY9" fmla="*/ 64 h 322106"/>
                <a:gd name="connsiteX10" fmla="*/ 254129 w 344380"/>
                <a:gd name="connsiteY10" fmla="*/ 20091 h 322106"/>
                <a:gd name="connsiteX11" fmla="*/ 320630 w 344380"/>
                <a:gd name="connsiteY11" fmla="*/ 76386 h 322106"/>
                <a:gd name="connsiteX12" fmla="*/ 344380 w 344380"/>
                <a:gd name="connsiteY12" fmla="*/ 161118 h 322106"/>
                <a:gd name="connsiteX13" fmla="*/ 320630 w 344380"/>
                <a:gd name="connsiteY13" fmla="*/ 245784 h 322106"/>
                <a:gd name="connsiteX14" fmla="*/ 254129 w 344380"/>
                <a:gd name="connsiteY14" fmla="*/ 302079 h 322106"/>
                <a:gd name="connsiteX15" fmla="*/ 155533 w 344380"/>
                <a:gd name="connsiteY15" fmla="*/ 322107 h 322106"/>
                <a:gd name="connsiteX16" fmla="*/ 0 w 344380"/>
                <a:gd name="connsiteY16" fmla="*/ 322107 h 322106"/>
                <a:gd name="connsiteX17" fmla="*/ 0 w 344380"/>
                <a:gd name="connsiteY17" fmla="*/ 0 h 32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4380" h="322106">
                  <a:moveTo>
                    <a:pt x="151617" y="260933"/>
                  </a:moveTo>
                  <a:cubicBezTo>
                    <a:pt x="185831" y="260933"/>
                    <a:pt x="213176" y="251947"/>
                    <a:pt x="233524" y="234038"/>
                  </a:cubicBezTo>
                  <a:cubicBezTo>
                    <a:pt x="253872" y="216064"/>
                    <a:pt x="264078" y="191800"/>
                    <a:pt x="264078" y="161118"/>
                  </a:cubicBezTo>
                  <a:cubicBezTo>
                    <a:pt x="264078" y="130435"/>
                    <a:pt x="253872" y="106106"/>
                    <a:pt x="233524" y="88133"/>
                  </a:cubicBezTo>
                  <a:cubicBezTo>
                    <a:pt x="213111" y="70224"/>
                    <a:pt x="185831" y="61237"/>
                    <a:pt x="151617" y="61237"/>
                  </a:cubicBezTo>
                  <a:lnTo>
                    <a:pt x="79275" y="61237"/>
                  </a:lnTo>
                  <a:lnTo>
                    <a:pt x="79275" y="260933"/>
                  </a:lnTo>
                  <a:lnTo>
                    <a:pt x="151617" y="260933"/>
                  </a:lnTo>
                  <a:close/>
                  <a:moveTo>
                    <a:pt x="0" y="64"/>
                  </a:moveTo>
                  <a:lnTo>
                    <a:pt x="155533" y="64"/>
                  </a:lnTo>
                  <a:cubicBezTo>
                    <a:pt x="192699" y="64"/>
                    <a:pt x="225564" y="6676"/>
                    <a:pt x="254129" y="20091"/>
                  </a:cubicBezTo>
                  <a:cubicBezTo>
                    <a:pt x="282630" y="33379"/>
                    <a:pt x="304839" y="52187"/>
                    <a:pt x="320630" y="76386"/>
                  </a:cubicBezTo>
                  <a:cubicBezTo>
                    <a:pt x="336421" y="100650"/>
                    <a:pt x="344380" y="128894"/>
                    <a:pt x="344380" y="161118"/>
                  </a:cubicBezTo>
                  <a:cubicBezTo>
                    <a:pt x="344380" y="193341"/>
                    <a:pt x="336485" y="221585"/>
                    <a:pt x="320630" y="245784"/>
                  </a:cubicBezTo>
                  <a:cubicBezTo>
                    <a:pt x="304839" y="269984"/>
                    <a:pt x="282630" y="288792"/>
                    <a:pt x="254129" y="302079"/>
                  </a:cubicBezTo>
                  <a:cubicBezTo>
                    <a:pt x="225564" y="315431"/>
                    <a:pt x="192763" y="322107"/>
                    <a:pt x="155533" y="322107"/>
                  </a:cubicBezTo>
                  <a:lnTo>
                    <a:pt x="0" y="3221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FF5052ED-27ED-A1ED-A076-6C8509A754E4}"/>
                </a:ext>
              </a:extLst>
            </p:cNvPr>
            <p:cNvSpPr/>
            <p:nvPr/>
          </p:nvSpPr>
          <p:spPr>
            <a:xfrm>
              <a:off x="6387163" y="3220048"/>
              <a:ext cx="79274" cy="322106"/>
            </a:xfrm>
            <a:custGeom>
              <a:avLst/>
              <a:gdLst>
                <a:gd name="connsiteX0" fmla="*/ 0 w 79274"/>
                <a:gd name="connsiteY0" fmla="*/ 0 h 322106"/>
                <a:gd name="connsiteX1" fmla="*/ 79275 w 79274"/>
                <a:gd name="connsiteY1" fmla="*/ 0 h 322106"/>
                <a:gd name="connsiteX2" fmla="*/ 79275 w 79274"/>
                <a:gd name="connsiteY2" fmla="*/ 322107 h 322106"/>
                <a:gd name="connsiteX3" fmla="*/ 0 w 79274"/>
                <a:gd name="connsiteY3" fmla="*/ 322107 h 32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274" h="322106">
                  <a:moveTo>
                    <a:pt x="0" y="0"/>
                  </a:moveTo>
                  <a:lnTo>
                    <a:pt x="79275" y="0"/>
                  </a:lnTo>
                  <a:lnTo>
                    <a:pt x="79275" y="322107"/>
                  </a:lnTo>
                  <a:lnTo>
                    <a:pt x="0" y="322107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D815B004-04AF-AA40-0734-86BCBF927D22}"/>
                </a:ext>
              </a:extLst>
            </p:cNvPr>
            <p:cNvSpPr/>
            <p:nvPr/>
          </p:nvSpPr>
          <p:spPr>
            <a:xfrm>
              <a:off x="6520615" y="3214463"/>
              <a:ext cx="284619" cy="333018"/>
            </a:xfrm>
            <a:custGeom>
              <a:avLst/>
              <a:gdLst>
                <a:gd name="connsiteX0" fmla="*/ 60917 w 284619"/>
                <a:gd name="connsiteY0" fmla="*/ 322877 h 333018"/>
                <a:gd name="connsiteX1" fmla="*/ 0 w 284619"/>
                <a:gd name="connsiteY1" fmla="*/ 295917 h 333018"/>
                <a:gd name="connsiteX2" fmla="*/ 26896 w 284619"/>
                <a:gd name="connsiteY2" fmla="*/ 239750 h 333018"/>
                <a:gd name="connsiteX3" fmla="*/ 79211 w 284619"/>
                <a:gd name="connsiteY3" fmla="*/ 264207 h 333018"/>
                <a:gd name="connsiteX4" fmla="*/ 139806 w 284619"/>
                <a:gd name="connsiteY4" fmla="*/ 273386 h 333018"/>
                <a:gd name="connsiteX5" fmla="*/ 189746 w 284619"/>
                <a:gd name="connsiteY5" fmla="*/ 263886 h 333018"/>
                <a:gd name="connsiteX6" fmla="*/ 205858 w 284619"/>
                <a:gd name="connsiteY6" fmla="*/ 238852 h 333018"/>
                <a:gd name="connsiteX7" fmla="*/ 196358 w 284619"/>
                <a:gd name="connsiteY7" fmla="*/ 219723 h 333018"/>
                <a:gd name="connsiteX8" fmla="*/ 171901 w 284619"/>
                <a:gd name="connsiteY8" fmla="*/ 207591 h 333018"/>
                <a:gd name="connsiteX9" fmla="*/ 131526 w 284619"/>
                <a:gd name="connsiteY9" fmla="*/ 197449 h 333018"/>
                <a:gd name="connsiteX10" fmla="*/ 67464 w 284619"/>
                <a:gd name="connsiteY10" fmla="*/ 179925 h 333018"/>
                <a:gd name="connsiteX11" fmla="*/ 24649 w 284619"/>
                <a:gd name="connsiteY11" fmla="*/ 151874 h 333018"/>
                <a:gd name="connsiteX12" fmla="*/ 6804 w 284619"/>
                <a:gd name="connsiteY12" fmla="*/ 100329 h 333018"/>
                <a:gd name="connsiteX13" fmla="*/ 22980 w 284619"/>
                <a:gd name="connsiteY13" fmla="*/ 49491 h 333018"/>
                <a:gd name="connsiteX14" fmla="*/ 71636 w 284619"/>
                <a:gd name="connsiteY14" fmla="*/ 13352 h 333018"/>
                <a:gd name="connsiteX15" fmla="*/ 151104 w 284619"/>
                <a:gd name="connsiteY15" fmla="*/ 0 h 333018"/>
                <a:gd name="connsiteX16" fmla="*/ 215166 w 284619"/>
                <a:gd name="connsiteY16" fmla="*/ 7382 h 333018"/>
                <a:gd name="connsiteX17" fmla="*/ 269984 w 284619"/>
                <a:gd name="connsiteY17" fmla="*/ 28500 h 333018"/>
                <a:gd name="connsiteX18" fmla="*/ 245528 w 284619"/>
                <a:gd name="connsiteY18" fmla="*/ 85052 h 333018"/>
                <a:gd name="connsiteX19" fmla="*/ 150654 w 284619"/>
                <a:gd name="connsiteY19" fmla="*/ 59761 h 333018"/>
                <a:gd name="connsiteX20" fmla="*/ 101485 w 284619"/>
                <a:gd name="connsiteY20" fmla="*/ 69903 h 333018"/>
                <a:gd name="connsiteX21" fmla="*/ 85566 w 284619"/>
                <a:gd name="connsiteY21" fmla="*/ 96606 h 333018"/>
                <a:gd name="connsiteX22" fmla="*/ 103924 w 284619"/>
                <a:gd name="connsiteY22" fmla="*/ 121191 h 333018"/>
                <a:gd name="connsiteX23" fmla="*/ 159898 w 284619"/>
                <a:gd name="connsiteY23" fmla="*/ 137046 h 333018"/>
                <a:gd name="connsiteX24" fmla="*/ 223960 w 284619"/>
                <a:gd name="connsiteY24" fmla="*/ 154570 h 333018"/>
                <a:gd name="connsiteX25" fmla="*/ 266775 w 284619"/>
                <a:gd name="connsiteY25" fmla="*/ 182172 h 333018"/>
                <a:gd name="connsiteX26" fmla="*/ 284619 w 284619"/>
                <a:gd name="connsiteY26" fmla="*/ 233203 h 333018"/>
                <a:gd name="connsiteX27" fmla="*/ 268251 w 284619"/>
                <a:gd name="connsiteY27" fmla="*/ 283592 h 333018"/>
                <a:gd name="connsiteX28" fmla="*/ 219081 w 284619"/>
                <a:gd name="connsiteY28" fmla="*/ 319667 h 333018"/>
                <a:gd name="connsiteX29" fmla="*/ 139357 w 284619"/>
                <a:gd name="connsiteY29" fmla="*/ 333019 h 333018"/>
                <a:gd name="connsiteX30" fmla="*/ 60852 w 284619"/>
                <a:gd name="connsiteY30" fmla="*/ 322684 h 33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4619" h="333018">
                  <a:moveTo>
                    <a:pt x="60917" y="322877"/>
                  </a:moveTo>
                  <a:cubicBezTo>
                    <a:pt x="35626" y="315944"/>
                    <a:pt x="15342" y="306958"/>
                    <a:pt x="0" y="295917"/>
                  </a:cubicBezTo>
                  <a:lnTo>
                    <a:pt x="26896" y="239750"/>
                  </a:lnTo>
                  <a:cubicBezTo>
                    <a:pt x="41595" y="249893"/>
                    <a:pt x="58991" y="257980"/>
                    <a:pt x="79211" y="264207"/>
                  </a:cubicBezTo>
                  <a:cubicBezTo>
                    <a:pt x="99431" y="270305"/>
                    <a:pt x="119651" y="273386"/>
                    <a:pt x="139806" y="273386"/>
                  </a:cubicBezTo>
                  <a:cubicBezTo>
                    <a:pt x="162273" y="273386"/>
                    <a:pt x="178962" y="270241"/>
                    <a:pt x="189746" y="263886"/>
                  </a:cubicBezTo>
                  <a:cubicBezTo>
                    <a:pt x="200530" y="257660"/>
                    <a:pt x="205858" y="249251"/>
                    <a:pt x="205858" y="238852"/>
                  </a:cubicBezTo>
                  <a:cubicBezTo>
                    <a:pt x="205858" y="231149"/>
                    <a:pt x="202713" y="224794"/>
                    <a:pt x="196358" y="219723"/>
                  </a:cubicBezTo>
                  <a:cubicBezTo>
                    <a:pt x="190003" y="214716"/>
                    <a:pt x="181851" y="210608"/>
                    <a:pt x="171901" y="207591"/>
                  </a:cubicBezTo>
                  <a:cubicBezTo>
                    <a:pt x="161952" y="204510"/>
                    <a:pt x="148472" y="201172"/>
                    <a:pt x="131526" y="197449"/>
                  </a:cubicBezTo>
                  <a:cubicBezTo>
                    <a:pt x="105465" y="191608"/>
                    <a:pt x="84089" y="185766"/>
                    <a:pt x="67464" y="179925"/>
                  </a:cubicBezTo>
                  <a:cubicBezTo>
                    <a:pt x="50839" y="174084"/>
                    <a:pt x="36524" y="164776"/>
                    <a:pt x="24649" y="151874"/>
                  </a:cubicBezTo>
                  <a:cubicBezTo>
                    <a:pt x="12774" y="138972"/>
                    <a:pt x="6804" y="121833"/>
                    <a:pt x="6804" y="100329"/>
                  </a:cubicBezTo>
                  <a:cubicBezTo>
                    <a:pt x="6804" y="81586"/>
                    <a:pt x="12196" y="64640"/>
                    <a:pt x="22980" y="49491"/>
                  </a:cubicBezTo>
                  <a:cubicBezTo>
                    <a:pt x="33764" y="34278"/>
                    <a:pt x="49940" y="22274"/>
                    <a:pt x="71636" y="13352"/>
                  </a:cubicBezTo>
                  <a:cubicBezTo>
                    <a:pt x="93333" y="4429"/>
                    <a:pt x="119779" y="0"/>
                    <a:pt x="151104" y="0"/>
                  </a:cubicBezTo>
                  <a:cubicBezTo>
                    <a:pt x="172928" y="0"/>
                    <a:pt x="194304" y="2439"/>
                    <a:pt x="215166" y="7382"/>
                  </a:cubicBezTo>
                  <a:cubicBezTo>
                    <a:pt x="236092" y="12260"/>
                    <a:pt x="254322" y="19321"/>
                    <a:pt x="269984" y="28500"/>
                  </a:cubicBezTo>
                  <a:lnTo>
                    <a:pt x="245528" y="85052"/>
                  </a:lnTo>
                  <a:cubicBezTo>
                    <a:pt x="213882" y="68170"/>
                    <a:pt x="182300" y="59761"/>
                    <a:pt x="150654" y="59761"/>
                  </a:cubicBezTo>
                  <a:cubicBezTo>
                    <a:pt x="128509" y="59761"/>
                    <a:pt x="112076" y="63163"/>
                    <a:pt x="101485" y="69903"/>
                  </a:cubicBezTo>
                  <a:cubicBezTo>
                    <a:pt x="90893" y="76643"/>
                    <a:pt x="85566" y="85566"/>
                    <a:pt x="85566" y="96606"/>
                  </a:cubicBezTo>
                  <a:cubicBezTo>
                    <a:pt x="85566" y="107647"/>
                    <a:pt x="91728" y="115863"/>
                    <a:pt x="103924" y="121191"/>
                  </a:cubicBezTo>
                  <a:cubicBezTo>
                    <a:pt x="116120" y="126519"/>
                    <a:pt x="134799" y="131847"/>
                    <a:pt x="159898" y="137046"/>
                  </a:cubicBezTo>
                  <a:cubicBezTo>
                    <a:pt x="185959" y="142887"/>
                    <a:pt x="207335" y="148729"/>
                    <a:pt x="223960" y="154570"/>
                  </a:cubicBezTo>
                  <a:cubicBezTo>
                    <a:pt x="240585" y="160411"/>
                    <a:pt x="254835" y="169591"/>
                    <a:pt x="266775" y="182172"/>
                  </a:cubicBezTo>
                  <a:cubicBezTo>
                    <a:pt x="278650" y="194753"/>
                    <a:pt x="284619" y="211764"/>
                    <a:pt x="284619" y="233203"/>
                  </a:cubicBezTo>
                  <a:cubicBezTo>
                    <a:pt x="284619" y="251626"/>
                    <a:pt x="279163" y="268379"/>
                    <a:pt x="268251" y="283592"/>
                  </a:cubicBezTo>
                  <a:cubicBezTo>
                    <a:pt x="257275" y="298741"/>
                    <a:pt x="240970" y="310809"/>
                    <a:pt x="219081" y="319667"/>
                  </a:cubicBezTo>
                  <a:cubicBezTo>
                    <a:pt x="197192" y="328590"/>
                    <a:pt x="170618" y="333019"/>
                    <a:pt x="139357" y="333019"/>
                  </a:cubicBezTo>
                  <a:cubicBezTo>
                    <a:pt x="112269" y="333019"/>
                    <a:pt x="86143" y="329488"/>
                    <a:pt x="60852" y="322684"/>
                  </a:cubicBezTo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CC731F2-BC28-5E6E-8347-CC6F5A58B705}"/>
                </a:ext>
              </a:extLst>
            </p:cNvPr>
            <p:cNvSpPr/>
            <p:nvPr/>
          </p:nvSpPr>
          <p:spPr>
            <a:xfrm>
              <a:off x="6859539" y="3220048"/>
              <a:ext cx="265041" cy="322106"/>
            </a:xfrm>
            <a:custGeom>
              <a:avLst/>
              <a:gdLst>
                <a:gd name="connsiteX0" fmla="*/ 265041 w 265041"/>
                <a:gd name="connsiteY0" fmla="*/ 262281 h 322106"/>
                <a:gd name="connsiteX1" fmla="*/ 265041 w 265041"/>
                <a:gd name="connsiteY1" fmla="*/ 322107 h 322106"/>
                <a:gd name="connsiteX2" fmla="*/ 0 w 265041"/>
                <a:gd name="connsiteY2" fmla="*/ 322107 h 322106"/>
                <a:gd name="connsiteX3" fmla="*/ 0 w 265041"/>
                <a:gd name="connsiteY3" fmla="*/ 0 h 322106"/>
                <a:gd name="connsiteX4" fmla="*/ 258751 w 265041"/>
                <a:gd name="connsiteY4" fmla="*/ 0 h 322106"/>
                <a:gd name="connsiteX5" fmla="*/ 258751 w 265041"/>
                <a:gd name="connsiteY5" fmla="*/ 59825 h 322106"/>
                <a:gd name="connsiteX6" fmla="*/ 78762 w 265041"/>
                <a:gd name="connsiteY6" fmla="*/ 59825 h 322106"/>
                <a:gd name="connsiteX7" fmla="*/ 78762 w 265041"/>
                <a:gd name="connsiteY7" fmla="*/ 129728 h 322106"/>
                <a:gd name="connsiteX8" fmla="*/ 237696 w 265041"/>
                <a:gd name="connsiteY8" fmla="*/ 129728 h 322106"/>
                <a:gd name="connsiteX9" fmla="*/ 237696 w 265041"/>
                <a:gd name="connsiteY9" fmla="*/ 187757 h 322106"/>
                <a:gd name="connsiteX10" fmla="*/ 78762 w 265041"/>
                <a:gd name="connsiteY10" fmla="*/ 187757 h 322106"/>
                <a:gd name="connsiteX11" fmla="*/ 78762 w 265041"/>
                <a:gd name="connsiteY11" fmla="*/ 262281 h 322106"/>
                <a:gd name="connsiteX12" fmla="*/ 265041 w 265041"/>
                <a:gd name="connsiteY12" fmla="*/ 262281 h 32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041" h="322106">
                  <a:moveTo>
                    <a:pt x="265041" y="262281"/>
                  </a:moveTo>
                  <a:lnTo>
                    <a:pt x="265041" y="322107"/>
                  </a:lnTo>
                  <a:lnTo>
                    <a:pt x="0" y="322107"/>
                  </a:lnTo>
                  <a:lnTo>
                    <a:pt x="0" y="0"/>
                  </a:lnTo>
                  <a:lnTo>
                    <a:pt x="258751" y="0"/>
                  </a:lnTo>
                  <a:lnTo>
                    <a:pt x="258751" y="59825"/>
                  </a:lnTo>
                  <a:lnTo>
                    <a:pt x="78762" y="59825"/>
                  </a:lnTo>
                  <a:lnTo>
                    <a:pt x="78762" y="129728"/>
                  </a:lnTo>
                  <a:lnTo>
                    <a:pt x="237696" y="129728"/>
                  </a:lnTo>
                  <a:lnTo>
                    <a:pt x="237696" y="187757"/>
                  </a:lnTo>
                  <a:lnTo>
                    <a:pt x="78762" y="187757"/>
                  </a:lnTo>
                  <a:lnTo>
                    <a:pt x="78762" y="262281"/>
                  </a:lnTo>
                  <a:lnTo>
                    <a:pt x="265041" y="262281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grpSp>
          <p:nvGrpSpPr>
            <p:cNvPr id="101" name="Graphique 4">
              <a:extLst>
                <a:ext uri="{FF2B5EF4-FFF2-40B4-BE49-F238E27FC236}">
                  <a16:creationId xmlns:a16="http://schemas.microsoft.com/office/drawing/2014/main" id="{5B754BA1-6729-C848-2034-A1B7240CF33B}"/>
                </a:ext>
              </a:extLst>
            </p:cNvPr>
            <p:cNvGrpSpPr/>
            <p:nvPr/>
          </p:nvGrpSpPr>
          <p:grpSpPr>
            <a:xfrm>
              <a:off x="4674247" y="3800905"/>
              <a:ext cx="509541" cy="209709"/>
              <a:chOff x="4674247" y="3800905"/>
              <a:chExt cx="509541" cy="209709"/>
            </a:xfrm>
            <a:grpFill/>
          </p:grpSpPr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5FD495E5-8FEA-442F-CEE0-8D818DECD009}"/>
                  </a:ext>
                </a:extLst>
              </p:cNvPr>
              <p:cNvSpPr/>
              <p:nvPr/>
            </p:nvSpPr>
            <p:spPr>
              <a:xfrm>
                <a:off x="4674247" y="3800905"/>
                <a:ext cx="180246" cy="205216"/>
              </a:xfrm>
              <a:custGeom>
                <a:avLst/>
                <a:gdLst>
                  <a:gd name="connsiteX0" fmla="*/ 86593 w 180246"/>
                  <a:gd name="connsiteY0" fmla="*/ 108289 h 205216"/>
                  <a:gd name="connsiteX1" fmla="*/ 126005 w 180246"/>
                  <a:gd name="connsiteY1" fmla="*/ 75167 h 205216"/>
                  <a:gd name="connsiteX2" fmla="*/ 86593 w 180246"/>
                  <a:gd name="connsiteY2" fmla="*/ 44997 h 205216"/>
                  <a:gd name="connsiteX3" fmla="*/ 54177 w 180246"/>
                  <a:gd name="connsiteY3" fmla="*/ 44997 h 205216"/>
                  <a:gd name="connsiteX4" fmla="*/ 54177 w 180246"/>
                  <a:gd name="connsiteY4" fmla="*/ 108289 h 205216"/>
                  <a:gd name="connsiteX5" fmla="*/ 86593 w 180246"/>
                  <a:gd name="connsiteY5" fmla="*/ 108289 h 205216"/>
                  <a:gd name="connsiteX6" fmla="*/ 87876 w 180246"/>
                  <a:gd name="connsiteY6" fmla="*/ 0 h 205216"/>
                  <a:gd name="connsiteX7" fmla="*/ 180246 w 180246"/>
                  <a:gd name="connsiteY7" fmla="*/ 75231 h 205216"/>
                  <a:gd name="connsiteX8" fmla="*/ 83383 w 180246"/>
                  <a:gd name="connsiteY8" fmla="*/ 153029 h 205216"/>
                  <a:gd name="connsiteX9" fmla="*/ 54177 w 180246"/>
                  <a:gd name="connsiteY9" fmla="*/ 153029 h 205216"/>
                  <a:gd name="connsiteX10" fmla="*/ 54177 w 180246"/>
                  <a:gd name="connsiteY10" fmla="*/ 205216 h 205216"/>
                  <a:gd name="connsiteX11" fmla="*/ 0 w 180246"/>
                  <a:gd name="connsiteY11" fmla="*/ 205216 h 205216"/>
                  <a:gd name="connsiteX12" fmla="*/ 0 w 180246"/>
                  <a:gd name="connsiteY12" fmla="*/ 0 h 205216"/>
                  <a:gd name="connsiteX13" fmla="*/ 87876 w 180246"/>
                  <a:gd name="connsiteY13" fmla="*/ 0 h 205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246" h="205216">
                    <a:moveTo>
                      <a:pt x="86593" y="108289"/>
                    </a:moveTo>
                    <a:cubicBezTo>
                      <a:pt x="110600" y="108289"/>
                      <a:pt x="126005" y="95323"/>
                      <a:pt x="126005" y="75167"/>
                    </a:cubicBezTo>
                    <a:cubicBezTo>
                      <a:pt x="126005" y="56680"/>
                      <a:pt x="110600" y="44997"/>
                      <a:pt x="86593" y="44997"/>
                    </a:cubicBezTo>
                    <a:lnTo>
                      <a:pt x="54177" y="44997"/>
                    </a:lnTo>
                    <a:lnTo>
                      <a:pt x="54177" y="108289"/>
                    </a:lnTo>
                    <a:lnTo>
                      <a:pt x="86593" y="108289"/>
                    </a:lnTo>
                    <a:close/>
                    <a:moveTo>
                      <a:pt x="87876" y="0"/>
                    </a:moveTo>
                    <a:cubicBezTo>
                      <a:pt x="144621" y="0"/>
                      <a:pt x="180246" y="29014"/>
                      <a:pt x="180246" y="75231"/>
                    </a:cubicBezTo>
                    <a:cubicBezTo>
                      <a:pt x="180246" y="121448"/>
                      <a:pt x="143080" y="153029"/>
                      <a:pt x="83383" y="153029"/>
                    </a:cubicBezTo>
                    <a:lnTo>
                      <a:pt x="54177" y="153029"/>
                    </a:lnTo>
                    <a:lnTo>
                      <a:pt x="54177" y="205216"/>
                    </a:lnTo>
                    <a:lnTo>
                      <a:pt x="0" y="205216"/>
                    </a:lnTo>
                    <a:lnTo>
                      <a:pt x="0" y="0"/>
                    </a:lnTo>
                    <a:lnTo>
                      <a:pt x="87876" y="0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8533A789-F243-3B50-E212-CEB30E7EDB25}"/>
                  </a:ext>
                </a:extLst>
              </p:cNvPr>
              <p:cNvSpPr/>
              <p:nvPr/>
            </p:nvSpPr>
            <p:spPr>
              <a:xfrm>
                <a:off x="4868230" y="3856365"/>
                <a:ext cx="162272" cy="153029"/>
              </a:xfrm>
              <a:custGeom>
                <a:avLst/>
                <a:gdLst>
                  <a:gd name="connsiteX0" fmla="*/ 50004 w 162272"/>
                  <a:gd name="connsiteY0" fmla="*/ 62265 h 153029"/>
                  <a:gd name="connsiteX1" fmla="*/ 113552 w 162272"/>
                  <a:gd name="connsiteY1" fmla="*/ 62265 h 153029"/>
                  <a:gd name="connsiteX2" fmla="*/ 82741 w 162272"/>
                  <a:gd name="connsiteY2" fmla="*/ 37744 h 153029"/>
                  <a:gd name="connsiteX3" fmla="*/ 50004 w 162272"/>
                  <a:gd name="connsiteY3" fmla="*/ 62265 h 153029"/>
                  <a:gd name="connsiteX4" fmla="*/ 161310 w 162272"/>
                  <a:gd name="connsiteY4" fmla="*/ 89995 h 153029"/>
                  <a:gd name="connsiteX5" fmla="*/ 161631 w 162272"/>
                  <a:gd name="connsiteY5" fmla="*/ 90958 h 153029"/>
                  <a:gd name="connsiteX6" fmla="*/ 50646 w 162272"/>
                  <a:gd name="connsiteY6" fmla="*/ 90958 h 153029"/>
                  <a:gd name="connsiteX7" fmla="*/ 85630 w 162272"/>
                  <a:gd name="connsiteY7" fmla="*/ 114451 h 153029"/>
                  <a:gd name="connsiteX8" fmla="*/ 109380 w 162272"/>
                  <a:gd name="connsiteY8" fmla="*/ 103860 h 153029"/>
                  <a:gd name="connsiteX9" fmla="*/ 160668 w 162272"/>
                  <a:gd name="connsiteY9" fmla="*/ 103860 h 153029"/>
                  <a:gd name="connsiteX10" fmla="*/ 84988 w 162272"/>
                  <a:gd name="connsiteY10" fmla="*/ 153030 h 153029"/>
                  <a:gd name="connsiteX11" fmla="*/ 0 w 162272"/>
                  <a:gd name="connsiteY11" fmla="*/ 76322 h 153029"/>
                  <a:gd name="connsiteX12" fmla="*/ 82741 w 162272"/>
                  <a:gd name="connsiteY12" fmla="*/ 0 h 153029"/>
                  <a:gd name="connsiteX13" fmla="*/ 162273 w 162272"/>
                  <a:gd name="connsiteY13" fmla="*/ 73305 h 153029"/>
                  <a:gd name="connsiteX14" fmla="*/ 161310 w 162272"/>
                  <a:gd name="connsiteY14" fmla="*/ 89866 h 153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2272" h="153029">
                    <a:moveTo>
                      <a:pt x="50004" y="62265"/>
                    </a:moveTo>
                    <a:lnTo>
                      <a:pt x="113552" y="62265"/>
                    </a:lnTo>
                    <a:cubicBezTo>
                      <a:pt x="110664" y="46281"/>
                      <a:pt x="99431" y="37744"/>
                      <a:pt x="82741" y="37744"/>
                    </a:cubicBezTo>
                    <a:cubicBezTo>
                      <a:pt x="65089" y="37744"/>
                      <a:pt x="53856" y="47437"/>
                      <a:pt x="50004" y="62265"/>
                    </a:cubicBezTo>
                    <a:moveTo>
                      <a:pt x="161310" y="89995"/>
                    </a:moveTo>
                    <a:lnTo>
                      <a:pt x="161631" y="90958"/>
                    </a:lnTo>
                    <a:lnTo>
                      <a:pt x="50646" y="90958"/>
                    </a:lnTo>
                    <a:cubicBezTo>
                      <a:pt x="54818" y="104181"/>
                      <a:pt x="65731" y="114451"/>
                      <a:pt x="85630" y="114451"/>
                    </a:cubicBezTo>
                    <a:cubicBezTo>
                      <a:pt x="96542" y="114451"/>
                      <a:pt x="104887" y="110472"/>
                      <a:pt x="109380" y="103860"/>
                    </a:cubicBezTo>
                    <a:lnTo>
                      <a:pt x="160668" y="103860"/>
                    </a:lnTo>
                    <a:cubicBezTo>
                      <a:pt x="153286" y="134029"/>
                      <a:pt x="123502" y="153030"/>
                      <a:pt x="84988" y="153030"/>
                    </a:cubicBezTo>
                    <a:cubicBezTo>
                      <a:pt x="34021" y="153030"/>
                      <a:pt x="0" y="120999"/>
                      <a:pt x="0" y="76322"/>
                    </a:cubicBezTo>
                    <a:cubicBezTo>
                      <a:pt x="0" y="31646"/>
                      <a:pt x="33058" y="0"/>
                      <a:pt x="82741" y="0"/>
                    </a:cubicBezTo>
                    <a:cubicBezTo>
                      <a:pt x="127931" y="0"/>
                      <a:pt x="162273" y="29207"/>
                      <a:pt x="162273" y="73305"/>
                    </a:cubicBezTo>
                    <a:cubicBezTo>
                      <a:pt x="162273" y="78826"/>
                      <a:pt x="162273" y="84474"/>
                      <a:pt x="161310" y="89866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99C03D8C-16E4-B399-9AC0-D58AE729D4C5}"/>
                  </a:ext>
                </a:extLst>
              </p:cNvPr>
              <p:cNvSpPr/>
              <p:nvPr/>
            </p:nvSpPr>
            <p:spPr>
              <a:xfrm>
                <a:off x="5043598" y="3809956"/>
                <a:ext cx="140191" cy="200658"/>
              </a:xfrm>
              <a:custGeom>
                <a:avLst/>
                <a:gdLst>
                  <a:gd name="connsiteX0" fmla="*/ 140191 w 140191"/>
                  <a:gd name="connsiteY0" fmla="*/ 193469 h 200658"/>
                  <a:gd name="connsiteX1" fmla="*/ 93012 w 140191"/>
                  <a:gd name="connsiteY1" fmla="*/ 200659 h 200658"/>
                  <a:gd name="connsiteX2" fmla="*/ 30490 w 140191"/>
                  <a:gd name="connsiteY2" fmla="*/ 135249 h 200658"/>
                  <a:gd name="connsiteX3" fmla="*/ 30490 w 140191"/>
                  <a:gd name="connsiteY3" fmla="*/ 91728 h 200658"/>
                  <a:gd name="connsiteX4" fmla="*/ 0 w 140191"/>
                  <a:gd name="connsiteY4" fmla="*/ 91728 h 200658"/>
                  <a:gd name="connsiteX5" fmla="*/ 0 w 140191"/>
                  <a:gd name="connsiteY5" fmla="*/ 49811 h 200658"/>
                  <a:gd name="connsiteX6" fmla="*/ 30490 w 140191"/>
                  <a:gd name="connsiteY6" fmla="*/ 49811 h 200658"/>
                  <a:gd name="connsiteX7" fmla="*/ 30490 w 140191"/>
                  <a:gd name="connsiteY7" fmla="*/ 0 h 200658"/>
                  <a:gd name="connsiteX8" fmla="*/ 82420 w 140191"/>
                  <a:gd name="connsiteY8" fmla="*/ 0 h 200658"/>
                  <a:gd name="connsiteX9" fmla="*/ 82420 w 140191"/>
                  <a:gd name="connsiteY9" fmla="*/ 49811 h 200658"/>
                  <a:gd name="connsiteX10" fmla="*/ 135313 w 140191"/>
                  <a:gd name="connsiteY10" fmla="*/ 49811 h 200658"/>
                  <a:gd name="connsiteX11" fmla="*/ 135313 w 140191"/>
                  <a:gd name="connsiteY11" fmla="*/ 91728 h 200658"/>
                  <a:gd name="connsiteX12" fmla="*/ 82420 w 140191"/>
                  <a:gd name="connsiteY12" fmla="*/ 91728 h 200658"/>
                  <a:gd name="connsiteX13" fmla="*/ 82420 w 140191"/>
                  <a:gd name="connsiteY13" fmla="*/ 133708 h 200658"/>
                  <a:gd name="connsiteX14" fmla="*/ 106813 w 140191"/>
                  <a:gd name="connsiteY14" fmla="*/ 155725 h 200658"/>
                  <a:gd name="connsiteX15" fmla="*/ 134350 w 140191"/>
                  <a:gd name="connsiteY15" fmla="*/ 152067 h 200658"/>
                  <a:gd name="connsiteX16" fmla="*/ 140127 w 140191"/>
                  <a:gd name="connsiteY16" fmla="*/ 193469 h 200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0191" h="200658">
                    <a:moveTo>
                      <a:pt x="140191" y="193469"/>
                    </a:moveTo>
                    <a:cubicBezTo>
                      <a:pt x="119972" y="199503"/>
                      <a:pt x="108417" y="200659"/>
                      <a:pt x="93012" y="200659"/>
                    </a:cubicBezTo>
                    <a:cubicBezTo>
                      <a:pt x="55525" y="200659"/>
                      <a:pt x="30490" y="174726"/>
                      <a:pt x="30490" y="135249"/>
                    </a:cubicBezTo>
                    <a:lnTo>
                      <a:pt x="30490" y="91728"/>
                    </a:lnTo>
                    <a:lnTo>
                      <a:pt x="0" y="91728"/>
                    </a:lnTo>
                    <a:lnTo>
                      <a:pt x="0" y="49811"/>
                    </a:lnTo>
                    <a:lnTo>
                      <a:pt x="30490" y="49811"/>
                    </a:lnTo>
                    <a:lnTo>
                      <a:pt x="30490" y="0"/>
                    </a:lnTo>
                    <a:lnTo>
                      <a:pt x="82420" y="0"/>
                    </a:lnTo>
                    <a:lnTo>
                      <a:pt x="82420" y="49811"/>
                    </a:lnTo>
                    <a:lnTo>
                      <a:pt x="135313" y="49811"/>
                    </a:lnTo>
                    <a:lnTo>
                      <a:pt x="135313" y="91728"/>
                    </a:lnTo>
                    <a:lnTo>
                      <a:pt x="82420" y="91728"/>
                    </a:lnTo>
                    <a:lnTo>
                      <a:pt x="82420" y="133708"/>
                    </a:lnTo>
                    <a:cubicBezTo>
                      <a:pt x="82420" y="148408"/>
                      <a:pt x="91407" y="155725"/>
                      <a:pt x="106813" y="155725"/>
                    </a:cubicBezTo>
                    <a:cubicBezTo>
                      <a:pt x="114194" y="155725"/>
                      <a:pt x="122860" y="154185"/>
                      <a:pt x="134350" y="152067"/>
                    </a:cubicBezTo>
                    <a:lnTo>
                      <a:pt x="140127" y="193469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9540F5FF-2F7C-E4AC-4DC1-C46D2AFCE7B4}"/>
                </a:ext>
              </a:extLst>
            </p:cNvPr>
            <p:cNvSpPr/>
            <p:nvPr/>
          </p:nvSpPr>
          <p:spPr>
            <a:xfrm>
              <a:off x="5293747" y="3800905"/>
              <a:ext cx="162593" cy="205151"/>
            </a:xfrm>
            <a:custGeom>
              <a:avLst/>
              <a:gdLst>
                <a:gd name="connsiteX0" fmla="*/ 54176 w 162593"/>
                <a:gd name="connsiteY0" fmla="*/ 88390 h 205151"/>
                <a:gd name="connsiteX1" fmla="*/ 147830 w 162593"/>
                <a:gd name="connsiteY1" fmla="*/ 88390 h 205151"/>
                <a:gd name="connsiteX2" fmla="*/ 147830 w 162593"/>
                <a:gd name="connsiteY2" fmla="*/ 132810 h 205151"/>
                <a:gd name="connsiteX3" fmla="*/ 54176 w 162593"/>
                <a:gd name="connsiteY3" fmla="*/ 132810 h 205151"/>
                <a:gd name="connsiteX4" fmla="*/ 54176 w 162593"/>
                <a:gd name="connsiteY4" fmla="*/ 205152 h 205151"/>
                <a:gd name="connsiteX5" fmla="*/ 0 w 162593"/>
                <a:gd name="connsiteY5" fmla="*/ 205152 h 205151"/>
                <a:gd name="connsiteX6" fmla="*/ 0 w 162593"/>
                <a:gd name="connsiteY6" fmla="*/ 0 h 205151"/>
                <a:gd name="connsiteX7" fmla="*/ 162594 w 162593"/>
                <a:gd name="connsiteY7" fmla="*/ 0 h 205151"/>
                <a:gd name="connsiteX8" fmla="*/ 162594 w 162593"/>
                <a:gd name="connsiteY8" fmla="*/ 44997 h 205151"/>
                <a:gd name="connsiteX9" fmla="*/ 54176 w 162593"/>
                <a:gd name="connsiteY9" fmla="*/ 44997 h 205151"/>
                <a:gd name="connsiteX10" fmla="*/ 54176 w 162593"/>
                <a:gd name="connsiteY10" fmla="*/ 88390 h 20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2593" h="205151">
                  <a:moveTo>
                    <a:pt x="54176" y="88390"/>
                  </a:moveTo>
                  <a:lnTo>
                    <a:pt x="147830" y="88390"/>
                  </a:lnTo>
                  <a:lnTo>
                    <a:pt x="147830" y="132810"/>
                  </a:lnTo>
                  <a:lnTo>
                    <a:pt x="54176" y="132810"/>
                  </a:lnTo>
                  <a:lnTo>
                    <a:pt x="54176" y="205152"/>
                  </a:lnTo>
                  <a:lnTo>
                    <a:pt x="0" y="205152"/>
                  </a:lnTo>
                  <a:lnTo>
                    <a:pt x="0" y="0"/>
                  </a:lnTo>
                  <a:lnTo>
                    <a:pt x="162594" y="0"/>
                  </a:lnTo>
                  <a:lnTo>
                    <a:pt x="162594" y="44997"/>
                  </a:lnTo>
                  <a:lnTo>
                    <a:pt x="54176" y="44997"/>
                  </a:lnTo>
                  <a:lnTo>
                    <a:pt x="54176" y="88390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grpSp>
          <p:nvGrpSpPr>
            <p:cNvPr id="106" name="Graphique 4">
              <a:extLst>
                <a:ext uri="{FF2B5EF4-FFF2-40B4-BE49-F238E27FC236}">
                  <a16:creationId xmlns:a16="http://schemas.microsoft.com/office/drawing/2014/main" id="{7FDB52D9-3D6C-8988-728E-E163F28530CC}"/>
                </a:ext>
              </a:extLst>
            </p:cNvPr>
            <p:cNvGrpSpPr/>
            <p:nvPr/>
          </p:nvGrpSpPr>
          <p:grpSpPr>
            <a:xfrm>
              <a:off x="4522309" y="1703554"/>
              <a:ext cx="1490625" cy="2307060"/>
              <a:chOff x="4522309" y="1703554"/>
              <a:chExt cx="1490625" cy="2307060"/>
            </a:xfrm>
            <a:grpFill/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A713E8AA-E8E7-8781-A4E7-ADD9A6562374}"/>
                  </a:ext>
                </a:extLst>
              </p:cNvPr>
              <p:cNvSpPr/>
              <p:nvPr/>
            </p:nvSpPr>
            <p:spPr>
              <a:xfrm>
                <a:off x="5460770" y="3856430"/>
                <a:ext cx="168691" cy="154184"/>
              </a:xfrm>
              <a:custGeom>
                <a:avLst/>
                <a:gdLst>
                  <a:gd name="connsiteX0" fmla="*/ 119650 w 168691"/>
                  <a:gd name="connsiteY0" fmla="*/ 76643 h 154184"/>
                  <a:gd name="connsiteX1" fmla="*/ 84667 w 168691"/>
                  <a:gd name="connsiteY1" fmla="*/ 42237 h 154184"/>
                  <a:gd name="connsiteX2" fmla="*/ 49362 w 168691"/>
                  <a:gd name="connsiteY2" fmla="*/ 76643 h 154184"/>
                  <a:gd name="connsiteX3" fmla="*/ 84667 w 168691"/>
                  <a:gd name="connsiteY3" fmla="*/ 111884 h 154184"/>
                  <a:gd name="connsiteX4" fmla="*/ 119650 w 168691"/>
                  <a:gd name="connsiteY4" fmla="*/ 76643 h 154184"/>
                  <a:gd name="connsiteX5" fmla="*/ 168692 w 168691"/>
                  <a:gd name="connsiteY5" fmla="*/ 76322 h 154184"/>
                  <a:gd name="connsiteX6" fmla="*/ 84346 w 168691"/>
                  <a:gd name="connsiteY6" fmla="*/ 154185 h 154184"/>
                  <a:gd name="connsiteX7" fmla="*/ 0 w 168691"/>
                  <a:gd name="connsiteY7" fmla="*/ 76322 h 154184"/>
                  <a:gd name="connsiteX8" fmla="*/ 84346 w 168691"/>
                  <a:gd name="connsiteY8" fmla="*/ 0 h 154184"/>
                  <a:gd name="connsiteX9" fmla="*/ 168692 w 168691"/>
                  <a:gd name="connsiteY9" fmla="*/ 76322 h 154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8691" h="154184">
                    <a:moveTo>
                      <a:pt x="119650" y="76643"/>
                    </a:moveTo>
                    <a:cubicBezTo>
                      <a:pt x="119650" y="57643"/>
                      <a:pt x="105464" y="42237"/>
                      <a:pt x="84667" y="42237"/>
                    </a:cubicBezTo>
                    <a:cubicBezTo>
                      <a:pt x="63869" y="42237"/>
                      <a:pt x="49362" y="57643"/>
                      <a:pt x="49362" y="76643"/>
                    </a:cubicBezTo>
                    <a:cubicBezTo>
                      <a:pt x="49362" y="95643"/>
                      <a:pt x="63484" y="111884"/>
                      <a:pt x="84667" y="111884"/>
                    </a:cubicBezTo>
                    <a:cubicBezTo>
                      <a:pt x="105850" y="111884"/>
                      <a:pt x="119650" y="96221"/>
                      <a:pt x="119650" y="76643"/>
                    </a:cubicBezTo>
                    <a:moveTo>
                      <a:pt x="168692" y="76322"/>
                    </a:moveTo>
                    <a:cubicBezTo>
                      <a:pt x="168692" y="120999"/>
                      <a:pt x="133452" y="154185"/>
                      <a:pt x="84346" y="154185"/>
                    </a:cubicBezTo>
                    <a:cubicBezTo>
                      <a:pt x="35240" y="154185"/>
                      <a:pt x="0" y="120999"/>
                      <a:pt x="0" y="76322"/>
                    </a:cubicBezTo>
                    <a:cubicBezTo>
                      <a:pt x="0" y="31646"/>
                      <a:pt x="35240" y="0"/>
                      <a:pt x="84346" y="0"/>
                    </a:cubicBezTo>
                    <a:cubicBezTo>
                      <a:pt x="133452" y="0"/>
                      <a:pt x="168692" y="32288"/>
                      <a:pt x="168692" y="76322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D2C9D85-BF38-C192-7FA0-587DF85C8839}"/>
                  </a:ext>
                </a:extLst>
              </p:cNvPr>
              <p:cNvSpPr/>
              <p:nvPr/>
            </p:nvSpPr>
            <p:spPr>
              <a:xfrm>
                <a:off x="5650901" y="3856430"/>
                <a:ext cx="168691" cy="154184"/>
              </a:xfrm>
              <a:custGeom>
                <a:avLst/>
                <a:gdLst>
                  <a:gd name="connsiteX0" fmla="*/ 119651 w 168691"/>
                  <a:gd name="connsiteY0" fmla="*/ 76643 h 154184"/>
                  <a:gd name="connsiteX1" fmla="*/ 84667 w 168691"/>
                  <a:gd name="connsiteY1" fmla="*/ 42237 h 154184"/>
                  <a:gd name="connsiteX2" fmla="*/ 49362 w 168691"/>
                  <a:gd name="connsiteY2" fmla="*/ 76643 h 154184"/>
                  <a:gd name="connsiteX3" fmla="*/ 84667 w 168691"/>
                  <a:gd name="connsiteY3" fmla="*/ 111884 h 154184"/>
                  <a:gd name="connsiteX4" fmla="*/ 119651 w 168691"/>
                  <a:gd name="connsiteY4" fmla="*/ 76643 h 154184"/>
                  <a:gd name="connsiteX5" fmla="*/ 168692 w 168691"/>
                  <a:gd name="connsiteY5" fmla="*/ 76322 h 154184"/>
                  <a:gd name="connsiteX6" fmla="*/ 84346 w 168691"/>
                  <a:gd name="connsiteY6" fmla="*/ 154185 h 154184"/>
                  <a:gd name="connsiteX7" fmla="*/ 0 w 168691"/>
                  <a:gd name="connsiteY7" fmla="*/ 76322 h 154184"/>
                  <a:gd name="connsiteX8" fmla="*/ 84346 w 168691"/>
                  <a:gd name="connsiteY8" fmla="*/ 0 h 154184"/>
                  <a:gd name="connsiteX9" fmla="*/ 168692 w 168691"/>
                  <a:gd name="connsiteY9" fmla="*/ 76322 h 154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8691" h="154184">
                    <a:moveTo>
                      <a:pt x="119651" y="76643"/>
                    </a:moveTo>
                    <a:cubicBezTo>
                      <a:pt x="119651" y="57643"/>
                      <a:pt x="105464" y="42237"/>
                      <a:pt x="84667" y="42237"/>
                    </a:cubicBezTo>
                    <a:cubicBezTo>
                      <a:pt x="63869" y="42237"/>
                      <a:pt x="49362" y="57643"/>
                      <a:pt x="49362" y="76643"/>
                    </a:cubicBezTo>
                    <a:cubicBezTo>
                      <a:pt x="49362" y="95643"/>
                      <a:pt x="63484" y="111884"/>
                      <a:pt x="84667" y="111884"/>
                    </a:cubicBezTo>
                    <a:cubicBezTo>
                      <a:pt x="105850" y="111884"/>
                      <a:pt x="119651" y="96221"/>
                      <a:pt x="119651" y="76643"/>
                    </a:cubicBezTo>
                    <a:moveTo>
                      <a:pt x="168692" y="76322"/>
                    </a:moveTo>
                    <a:cubicBezTo>
                      <a:pt x="168692" y="120999"/>
                      <a:pt x="133452" y="154185"/>
                      <a:pt x="84346" y="154185"/>
                    </a:cubicBezTo>
                    <a:cubicBezTo>
                      <a:pt x="35240" y="154185"/>
                      <a:pt x="0" y="120999"/>
                      <a:pt x="0" y="76322"/>
                    </a:cubicBezTo>
                    <a:cubicBezTo>
                      <a:pt x="0" y="31646"/>
                      <a:pt x="35240" y="0"/>
                      <a:pt x="84346" y="0"/>
                    </a:cubicBezTo>
                    <a:cubicBezTo>
                      <a:pt x="133452" y="0"/>
                      <a:pt x="168692" y="32288"/>
                      <a:pt x="168692" y="76322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780691AF-1EC0-E393-FA16-E518D83C4BA9}"/>
                  </a:ext>
                </a:extLst>
              </p:cNvPr>
              <p:cNvSpPr/>
              <p:nvPr/>
            </p:nvSpPr>
            <p:spPr>
              <a:xfrm>
                <a:off x="5841097" y="3791662"/>
                <a:ext cx="171837" cy="217925"/>
              </a:xfrm>
              <a:custGeom>
                <a:avLst/>
                <a:gdLst>
                  <a:gd name="connsiteX0" fmla="*/ 119907 w 171837"/>
                  <a:gd name="connsiteY0" fmla="*/ 164327 h 217925"/>
                  <a:gd name="connsiteX1" fmla="*/ 119907 w 171837"/>
                  <a:gd name="connsiteY1" fmla="*/ 119073 h 217925"/>
                  <a:gd name="connsiteX2" fmla="*/ 87555 w 171837"/>
                  <a:gd name="connsiteY2" fmla="*/ 105208 h 217925"/>
                  <a:gd name="connsiteX3" fmla="*/ 50967 w 171837"/>
                  <a:gd name="connsiteY3" fmla="*/ 141411 h 217925"/>
                  <a:gd name="connsiteX4" fmla="*/ 87555 w 171837"/>
                  <a:gd name="connsiteY4" fmla="*/ 177871 h 217925"/>
                  <a:gd name="connsiteX5" fmla="*/ 119907 w 171837"/>
                  <a:gd name="connsiteY5" fmla="*/ 164263 h 217925"/>
                  <a:gd name="connsiteX6" fmla="*/ 171837 w 171837"/>
                  <a:gd name="connsiteY6" fmla="*/ 214331 h 217925"/>
                  <a:gd name="connsiteX7" fmla="*/ 119907 w 171837"/>
                  <a:gd name="connsiteY7" fmla="*/ 214331 h 217925"/>
                  <a:gd name="connsiteX8" fmla="*/ 119907 w 171837"/>
                  <a:gd name="connsiteY8" fmla="*/ 206757 h 217925"/>
                  <a:gd name="connsiteX9" fmla="*/ 77285 w 171837"/>
                  <a:gd name="connsiteY9" fmla="*/ 217926 h 217925"/>
                  <a:gd name="connsiteX10" fmla="*/ 0 w 171837"/>
                  <a:gd name="connsiteY10" fmla="*/ 141283 h 217925"/>
                  <a:gd name="connsiteX11" fmla="*/ 77285 w 171837"/>
                  <a:gd name="connsiteY11" fmla="*/ 65217 h 217925"/>
                  <a:gd name="connsiteX12" fmla="*/ 119907 w 171837"/>
                  <a:gd name="connsiteY12" fmla="*/ 76386 h 217925"/>
                  <a:gd name="connsiteX13" fmla="*/ 119907 w 171837"/>
                  <a:gd name="connsiteY13" fmla="*/ 0 h 217925"/>
                  <a:gd name="connsiteX14" fmla="*/ 171837 w 171837"/>
                  <a:gd name="connsiteY14" fmla="*/ 0 h 217925"/>
                  <a:gd name="connsiteX15" fmla="*/ 171837 w 171837"/>
                  <a:gd name="connsiteY15" fmla="*/ 214267 h 217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1837" h="217925">
                    <a:moveTo>
                      <a:pt x="119907" y="164327"/>
                    </a:moveTo>
                    <a:lnTo>
                      <a:pt x="119907" y="119073"/>
                    </a:lnTo>
                    <a:cubicBezTo>
                      <a:pt x="110279" y="108481"/>
                      <a:pt x="99110" y="105208"/>
                      <a:pt x="87555" y="105208"/>
                    </a:cubicBezTo>
                    <a:cubicBezTo>
                      <a:pt x="66373" y="105208"/>
                      <a:pt x="50967" y="121512"/>
                      <a:pt x="50967" y="141411"/>
                    </a:cubicBezTo>
                    <a:cubicBezTo>
                      <a:pt x="50967" y="161310"/>
                      <a:pt x="66373" y="177871"/>
                      <a:pt x="87555" y="177871"/>
                    </a:cubicBezTo>
                    <a:cubicBezTo>
                      <a:pt x="99110" y="177871"/>
                      <a:pt x="110343" y="174854"/>
                      <a:pt x="119907" y="164263"/>
                    </a:cubicBezTo>
                    <a:moveTo>
                      <a:pt x="171837" y="214331"/>
                    </a:moveTo>
                    <a:lnTo>
                      <a:pt x="119907" y="214331"/>
                    </a:lnTo>
                    <a:lnTo>
                      <a:pt x="119907" y="206757"/>
                    </a:lnTo>
                    <a:cubicBezTo>
                      <a:pt x="108353" y="213689"/>
                      <a:pt x="94231" y="217926"/>
                      <a:pt x="77285" y="217926"/>
                    </a:cubicBezTo>
                    <a:cubicBezTo>
                      <a:pt x="35305" y="217926"/>
                      <a:pt x="0" y="185060"/>
                      <a:pt x="0" y="141283"/>
                    </a:cubicBezTo>
                    <a:cubicBezTo>
                      <a:pt x="0" y="97505"/>
                      <a:pt x="35305" y="65217"/>
                      <a:pt x="77285" y="65217"/>
                    </a:cubicBezTo>
                    <a:cubicBezTo>
                      <a:pt x="94295" y="65217"/>
                      <a:pt x="108417" y="69454"/>
                      <a:pt x="119907" y="76386"/>
                    </a:cubicBezTo>
                    <a:lnTo>
                      <a:pt x="119907" y="0"/>
                    </a:lnTo>
                    <a:lnTo>
                      <a:pt x="171837" y="0"/>
                    </a:lnTo>
                    <a:lnTo>
                      <a:pt x="171837" y="214267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DAD056A7-29B7-E9BC-5C2A-5FF8B37F68C8}"/>
                  </a:ext>
                </a:extLst>
              </p:cNvPr>
              <p:cNvSpPr/>
              <p:nvPr/>
            </p:nvSpPr>
            <p:spPr>
              <a:xfrm>
                <a:off x="4738630" y="1703554"/>
                <a:ext cx="992765" cy="1152150"/>
              </a:xfrm>
              <a:custGeom>
                <a:avLst/>
                <a:gdLst>
                  <a:gd name="connsiteX0" fmla="*/ 433605 w 992765"/>
                  <a:gd name="connsiteY0" fmla="*/ 588945 h 1152150"/>
                  <a:gd name="connsiteX1" fmla="*/ 782736 w 992765"/>
                  <a:gd name="connsiteY1" fmla="*/ 1100028 h 1152150"/>
                  <a:gd name="connsiteX2" fmla="*/ 900717 w 992765"/>
                  <a:gd name="connsiteY2" fmla="*/ 1152150 h 1152150"/>
                  <a:gd name="connsiteX3" fmla="*/ 992766 w 992765"/>
                  <a:gd name="connsiteY3" fmla="*/ 1152150 h 1152150"/>
                  <a:gd name="connsiteX4" fmla="*/ 992766 w 992765"/>
                  <a:gd name="connsiteY4" fmla="*/ 1145924 h 1152150"/>
                  <a:gd name="connsiteX5" fmla="*/ 505177 w 992765"/>
                  <a:gd name="connsiteY5" fmla="*/ 535539 h 1152150"/>
                  <a:gd name="connsiteX6" fmla="*/ 0 w 992765"/>
                  <a:gd name="connsiteY6" fmla="*/ 0 h 1152150"/>
                  <a:gd name="connsiteX7" fmla="*/ 0 w 992765"/>
                  <a:gd name="connsiteY7" fmla="*/ 83255 h 1152150"/>
                  <a:gd name="connsiteX8" fmla="*/ 433669 w 992765"/>
                  <a:gd name="connsiteY8" fmla="*/ 588945 h 1152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2765" h="1152150">
                    <a:moveTo>
                      <a:pt x="433605" y="588945"/>
                    </a:moveTo>
                    <a:cubicBezTo>
                      <a:pt x="554924" y="778435"/>
                      <a:pt x="680224" y="982752"/>
                      <a:pt x="782736" y="1100028"/>
                    </a:cubicBezTo>
                    <a:cubicBezTo>
                      <a:pt x="811749" y="1133278"/>
                      <a:pt x="855014" y="1152150"/>
                      <a:pt x="900717" y="1152150"/>
                    </a:cubicBezTo>
                    <a:lnTo>
                      <a:pt x="992766" y="1152150"/>
                    </a:lnTo>
                    <a:lnTo>
                      <a:pt x="992766" y="1145924"/>
                    </a:lnTo>
                    <a:cubicBezTo>
                      <a:pt x="876453" y="1145924"/>
                      <a:pt x="673099" y="793199"/>
                      <a:pt x="505177" y="535539"/>
                    </a:cubicBezTo>
                    <a:cubicBezTo>
                      <a:pt x="249700" y="143465"/>
                      <a:pt x="130627" y="0"/>
                      <a:pt x="0" y="0"/>
                    </a:cubicBezTo>
                    <a:lnTo>
                      <a:pt x="0" y="83255"/>
                    </a:lnTo>
                    <a:cubicBezTo>
                      <a:pt x="113232" y="110215"/>
                      <a:pt x="270177" y="333661"/>
                      <a:pt x="433669" y="588945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33E6521D-327E-929E-4BAB-E7D70242AC0B}"/>
                  </a:ext>
                </a:extLst>
              </p:cNvPr>
              <p:cNvSpPr/>
              <p:nvPr/>
            </p:nvSpPr>
            <p:spPr>
              <a:xfrm>
                <a:off x="4522309" y="1786808"/>
                <a:ext cx="303234" cy="1069023"/>
              </a:xfrm>
              <a:custGeom>
                <a:avLst/>
                <a:gdLst>
                  <a:gd name="connsiteX0" fmla="*/ 251947 w 303234"/>
                  <a:gd name="connsiteY0" fmla="*/ 351891 h 1069023"/>
                  <a:gd name="connsiteX1" fmla="*/ 91728 w 303234"/>
                  <a:gd name="connsiteY1" fmla="*/ 267866 h 1069023"/>
                  <a:gd name="connsiteX2" fmla="*/ 122860 w 303234"/>
                  <a:gd name="connsiteY2" fmla="*/ 246041 h 1069023"/>
                  <a:gd name="connsiteX3" fmla="*/ 140705 w 303234"/>
                  <a:gd name="connsiteY3" fmla="*/ 180824 h 1069023"/>
                  <a:gd name="connsiteX4" fmla="*/ 142053 w 303234"/>
                  <a:gd name="connsiteY4" fmla="*/ 170489 h 1069023"/>
                  <a:gd name="connsiteX5" fmla="*/ 216257 w 303234"/>
                  <a:gd name="connsiteY5" fmla="*/ 84218 h 1069023"/>
                  <a:gd name="connsiteX6" fmla="*/ 216257 w 303234"/>
                  <a:gd name="connsiteY6" fmla="*/ 0 h 1069023"/>
                  <a:gd name="connsiteX7" fmla="*/ 53599 w 303234"/>
                  <a:gd name="connsiteY7" fmla="*/ 165097 h 1069023"/>
                  <a:gd name="connsiteX8" fmla="*/ 44933 w 303234"/>
                  <a:gd name="connsiteY8" fmla="*/ 196936 h 1069023"/>
                  <a:gd name="connsiteX9" fmla="*/ 0 w 303234"/>
                  <a:gd name="connsiteY9" fmla="*/ 228453 h 1069023"/>
                  <a:gd name="connsiteX10" fmla="*/ 0 w 303234"/>
                  <a:gd name="connsiteY10" fmla="*/ 249379 h 1069023"/>
                  <a:gd name="connsiteX11" fmla="*/ 214716 w 303234"/>
                  <a:gd name="connsiteY11" fmla="*/ 435017 h 1069023"/>
                  <a:gd name="connsiteX12" fmla="*/ 212983 w 303234"/>
                  <a:gd name="connsiteY12" fmla="*/ 994756 h 1069023"/>
                  <a:gd name="connsiteX13" fmla="*/ 134093 w 303234"/>
                  <a:gd name="connsiteY13" fmla="*/ 1069024 h 1069023"/>
                  <a:gd name="connsiteX14" fmla="*/ 301501 w 303234"/>
                  <a:gd name="connsiteY14" fmla="*/ 1069024 h 1069023"/>
                  <a:gd name="connsiteX15" fmla="*/ 303235 w 303234"/>
                  <a:gd name="connsiteY15" fmla="*/ 352019 h 1069023"/>
                  <a:gd name="connsiteX16" fmla="*/ 252075 w 303234"/>
                  <a:gd name="connsiteY16" fmla="*/ 352019 h 1069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3234" h="1069023">
                    <a:moveTo>
                      <a:pt x="251947" y="351891"/>
                    </a:moveTo>
                    <a:cubicBezTo>
                      <a:pt x="194625" y="351891"/>
                      <a:pt x="110215" y="320052"/>
                      <a:pt x="91728" y="267866"/>
                    </a:cubicBezTo>
                    <a:lnTo>
                      <a:pt x="122860" y="246041"/>
                    </a:lnTo>
                    <a:lnTo>
                      <a:pt x="140705" y="180824"/>
                    </a:lnTo>
                    <a:lnTo>
                      <a:pt x="142053" y="170489"/>
                    </a:lnTo>
                    <a:cubicBezTo>
                      <a:pt x="142053" y="122860"/>
                      <a:pt x="153736" y="97056"/>
                      <a:pt x="216257" y="84218"/>
                    </a:cubicBezTo>
                    <a:lnTo>
                      <a:pt x="216257" y="0"/>
                    </a:lnTo>
                    <a:cubicBezTo>
                      <a:pt x="107904" y="17781"/>
                      <a:pt x="55525" y="70288"/>
                      <a:pt x="53599" y="165097"/>
                    </a:cubicBezTo>
                    <a:lnTo>
                      <a:pt x="44933" y="196936"/>
                    </a:lnTo>
                    <a:lnTo>
                      <a:pt x="0" y="228453"/>
                    </a:lnTo>
                    <a:lnTo>
                      <a:pt x="0" y="249379"/>
                    </a:lnTo>
                    <a:cubicBezTo>
                      <a:pt x="0" y="367296"/>
                      <a:pt x="153350" y="430973"/>
                      <a:pt x="214716" y="435017"/>
                    </a:cubicBezTo>
                    <a:lnTo>
                      <a:pt x="212983" y="994756"/>
                    </a:lnTo>
                    <a:lnTo>
                      <a:pt x="134093" y="1069024"/>
                    </a:lnTo>
                    <a:lnTo>
                      <a:pt x="301501" y="1069024"/>
                    </a:lnTo>
                    <a:lnTo>
                      <a:pt x="303235" y="352019"/>
                    </a:lnTo>
                    <a:lnTo>
                      <a:pt x="252075" y="352019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CD2F09FF-6B66-2BB5-BFDD-55619FF1C404}"/>
                </a:ext>
              </a:extLst>
            </p:cNvPr>
            <p:cNvSpPr/>
            <p:nvPr/>
          </p:nvSpPr>
          <p:spPr>
            <a:xfrm>
              <a:off x="4929082" y="2337111"/>
              <a:ext cx="88454" cy="518656"/>
            </a:xfrm>
            <a:custGeom>
              <a:avLst/>
              <a:gdLst>
                <a:gd name="connsiteX0" fmla="*/ 5071 w 88454"/>
                <a:gd name="connsiteY0" fmla="*/ 0 h 518656"/>
                <a:gd name="connsiteX1" fmla="*/ 0 w 88454"/>
                <a:gd name="connsiteY1" fmla="*/ 0 h 518656"/>
                <a:gd name="connsiteX2" fmla="*/ 0 w 88454"/>
                <a:gd name="connsiteY2" fmla="*/ 518657 h 518656"/>
                <a:gd name="connsiteX3" fmla="*/ 88454 w 88454"/>
                <a:gd name="connsiteY3" fmla="*/ 518657 h 518656"/>
                <a:gd name="connsiteX4" fmla="*/ 88454 w 88454"/>
                <a:gd name="connsiteY4" fmla="*/ 136212 h 518656"/>
                <a:gd name="connsiteX5" fmla="*/ 5071 w 88454"/>
                <a:gd name="connsiteY5" fmla="*/ 0 h 51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454" h="518656">
                  <a:moveTo>
                    <a:pt x="5071" y="0"/>
                  </a:moveTo>
                  <a:lnTo>
                    <a:pt x="0" y="0"/>
                  </a:lnTo>
                  <a:lnTo>
                    <a:pt x="0" y="518657"/>
                  </a:lnTo>
                  <a:lnTo>
                    <a:pt x="88454" y="518657"/>
                  </a:lnTo>
                  <a:lnTo>
                    <a:pt x="88454" y="136212"/>
                  </a:lnTo>
                  <a:lnTo>
                    <a:pt x="5071" y="0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grpSp>
          <p:nvGrpSpPr>
            <p:cNvPr id="113" name="Graphique 4">
              <a:extLst>
                <a:ext uri="{FF2B5EF4-FFF2-40B4-BE49-F238E27FC236}">
                  <a16:creationId xmlns:a16="http://schemas.microsoft.com/office/drawing/2014/main" id="{2EAEA6AC-088F-37AC-A246-3FA247C7FBA4}"/>
                </a:ext>
              </a:extLst>
            </p:cNvPr>
            <p:cNvGrpSpPr/>
            <p:nvPr/>
          </p:nvGrpSpPr>
          <p:grpSpPr>
            <a:xfrm>
              <a:off x="4970164" y="1702463"/>
              <a:ext cx="1278412" cy="1151636"/>
              <a:chOff x="4970164" y="1702463"/>
              <a:chExt cx="1278412" cy="1151636"/>
            </a:xfrm>
            <a:grpFill/>
          </p:grpSpPr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DAE186A3-5C9F-C808-E30D-D910EE2C0D78}"/>
                  </a:ext>
                </a:extLst>
              </p:cNvPr>
              <p:cNvSpPr/>
              <p:nvPr/>
            </p:nvSpPr>
            <p:spPr>
              <a:xfrm>
                <a:off x="5626188" y="1702463"/>
                <a:ext cx="88903" cy="495484"/>
              </a:xfrm>
              <a:custGeom>
                <a:avLst/>
                <a:gdLst>
                  <a:gd name="connsiteX0" fmla="*/ 88518 w 88903"/>
                  <a:gd name="connsiteY0" fmla="*/ 495484 h 495484"/>
                  <a:gd name="connsiteX1" fmla="*/ 88903 w 88903"/>
                  <a:gd name="connsiteY1" fmla="*/ 0 h 495484"/>
                  <a:gd name="connsiteX2" fmla="*/ 78569 w 88903"/>
                  <a:gd name="connsiteY2" fmla="*/ 0 h 495484"/>
                  <a:gd name="connsiteX3" fmla="*/ 0 w 88903"/>
                  <a:gd name="connsiteY3" fmla="*/ 73883 h 495484"/>
                  <a:gd name="connsiteX4" fmla="*/ 0 w 88903"/>
                  <a:gd name="connsiteY4" fmla="*/ 335715 h 495484"/>
                  <a:gd name="connsiteX5" fmla="*/ 88518 w 88903"/>
                  <a:gd name="connsiteY5" fmla="*/ 495420 h 495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903" h="495484">
                    <a:moveTo>
                      <a:pt x="88518" y="495484"/>
                    </a:moveTo>
                    <a:lnTo>
                      <a:pt x="88903" y="0"/>
                    </a:lnTo>
                    <a:lnTo>
                      <a:pt x="78569" y="0"/>
                    </a:lnTo>
                    <a:cubicBezTo>
                      <a:pt x="35241" y="0"/>
                      <a:pt x="0" y="33122"/>
                      <a:pt x="0" y="73883"/>
                    </a:cubicBezTo>
                    <a:lnTo>
                      <a:pt x="0" y="335715"/>
                    </a:lnTo>
                    <a:lnTo>
                      <a:pt x="88518" y="495420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DFD1B28D-6344-CD75-C504-81F461E76B89}"/>
                  </a:ext>
                </a:extLst>
              </p:cNvPr>
              <p:cNvSpPr/>
              <p:nvPr/>
            </p:nvSpPr>
            <p:spPr>
              <a:xfrm>
                <a:off x="4970164" y="1702527"/>
                <a:ext cx="1278412" cy="1151572"/>
              </a:xfrm>
              <a:custGeom>
                <a:avLst/>
                <a:gdLst>
                  <a:gd name="connsiteX0" fmla="*/ 1261595 w 1278412"/>
                  <a:gd name="connsiteY0" fmla="*/ 155597 h 1151572"/>
                  <a:gd name="connsiteX1" fmla="*/ 1220898 w 1278412"/>
                  <a:gd name="connsiteY1" fmla="*/ 140063 h 1151572"/>
                  <a:gd name="connsiteX2" fmla="*/ 1142843 w 1278412"/>
                  <a:gd name="connsiteY2" fmla="*/ 140769 h 1151572"/>
                  <a:gd name="connsiteX3" fmla="*/ 1097781 w 1278412"/>
                  <a:gd name="connsiteY3" fmla="*/ 58413 h 1151572"/>
                  <a:gd name="connsiteX4" fmla="*/ 996040 w 1278412"/>
                  <a:gd name="connsiteY4" fmla="*/ 0 h 1151572"/>
                  <a:gd name="connsiteX5" fmla="*/ 849301 w 1278412"/>
                  <a:gd name="connsiteY5" fmla="*/ 0 h 1151572"/>
                  <a:gd name="connsiteX6" fmla="*/ 849301 w 1278412"/>
                  <a:gd name="connsiteY6" fmla="*/ 248288 h 1151572"/>
                  <a:gd name="connsiteX7" fmla="*/ 937755 w 1278412"/>
                  <a:gd name="connsiteY7" fmla="*/ 248288 h 1151572"/>
                  <a:gd name="connsiteX8" fmla="*/ 937755 w 1278412"/>
                  <a:gd name="connsiteY8" fmla="*/ 83191 h 1151572"/>
                  <a:gd name="connsiteX9" fmla="*/ 995976 w 1278412"/>
                  <a:gd name="connsiteY9" fmla="*/ 83191 h 1151572"/>
                  <a:gd name="connsiteX10" fmla="*/ 1019084 w 1278412"/>
                  <a:gd name="connsiteY10" fmla="*/ 96414 h 1151572"/>
                  <a:gd name="connsiteX11" fmla="*/ 1089115 w 1278412"/>
                  <a:gd name="connsiteY11" fmla="*/ 224409 h 1151572"/>
                  <a:gd name="connsiteX12" fmla="*/ 1189958 w 1278412"/>
                  <a:gd name="connsiteY12" fmla="*/ 223510 h 1151572"/>
                  <a:gd name="connsiteX13" fmla="*/ 1189958 w 1278412"/>
                  <a:gd name="connsiteY13" fmla="*/ 279163 h 1151572"/>
                  <a:gd name="connsiteX14" fmla="*/ 1086997 w 1278412"/>
                  <a:gd name="connsiteY14" fmla="*/ 376091 h 1151572"/>
                  <a:gd name="connsiteX15" fmla="*/ 853152 w 1278412"/>
                  <a:gd name="connsiteY15" fmla="*/ 376091 h 1151572"/>
                  <a:gd name="connsiteX16" fmla="*/ 853152 w 1278412"/>
                  <a:gd name="connsiteY16" fmla="*/ 1014912 h 1151572"/>
                  <a:gd name="connsiteX17" fmla="*/ 475200 w 1278412"/>
                  <a:gd name="connsiteY17" fmla="*/ 492467 h 1151572"/>
                  <a:gd name="connsiteX18" fmla="*/ 197513 w 1278412"/>
                  <a:gd name="connsiteY18" fmla="*/ 92691 h 1151572"/>
                  <a:gd name="connsiteX19" fmla="*/ 27153 w 1278412"/>
                  <a:gd name="connsiteY19" fmla="*/ 19000 h 1151572"/>
                  <a:gd name="connsiteX20" fmla="*/ 0 w 1278412"/>
                  <a:gd name="connsiteY20" fmla="*/ 19000 h 1151572"/>
                  <a:gd name="connsiteX21" fmla="*/ 398814 w 1278412"/>
                  <a:gd name="connsiteY21" fmla="*/ 536181 h 1151572"/>
                  <a:gd name="connsiteX22" fmla="*/ 929474 w 1278412"/>
                  <a:gd name="connsiteY22" fmla="*/ 1151573 h 1151572"/>
                  <a:gd name="connsiteX23" fmla="*/ 941606 w 1278412"/>
                  <a:gd name="connsiteY23" fmla="*/ 1151573 h 1151572"/>
                  <a:gd name="connsiteX24" fmla="*/ 941606 w 1278412"/>
                  <a:gd name="connsiteY24" fmla="*/ 459345 h 1151572"/>
                  <a:gd name="connsiteX25" fmla="*/ 1086933 w 1278412"/>
                  <a:gd name="connsiteY25" fmla="*/ 459345 h 1151572"/>
                  <a:gd name="connsiteX26" fmla="*/ 1278413 w 1278412"/>
                  <a:gd name="connsiteY26" fmla="*/ 279227 h 1151572"/>
                  <a:gd name="connsiteX27" fmla="*/ 1278413 w 1278412"/>
                  <a:gd name="connsiteY27" fmla="*/ 193726 h 1151572"/>
                  <a:gd name="connsiteX28" fmla="*/ 1261530 w 1278412"/>
                  <a:gd name="connsiteY28" fmla="*/ 155597 h 1151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278412" h="1151572">
                    <a:moveTo>
                      <a:pt x="1261595" y="155597"/>
                    </a:moveTo>
                    <a:cubicBezTo>
                      <a:pt x="1250682" y="145455"/>
                      <a:pt x="1236304" y="139421"/>
                      <a:pt x="1220898" y="140063"/>
                    </a:cubicBezTo>
                    <a:lnTo>
                      <a:pt x="1142843" y="140769"/>
                    </a:lnTo>
                    <a:lnTo>
                      <a:pt x="1097781" y="58413"/>
                    </a:lnTo>
                    <a:cubicBezTo>
                      <a:pt x="1078075" y="22402"/>
                      <a:pt x="1039047" y="0"/>
                      <a:pt x="996040" y="0"/>
                    </a:cubicBezTo>
                    <a:lnTo>
                      <a:pt x="849301" y="0"/>
                    </a:lnTo>
                    <a:lnTo>
                      <a:pt x="849301" y="248288"/>
                    </a:lnTo>
                    <a:lnTo>
                      <a:pt x="937755" y="248288"/>
                    </a:lnTo>
                    <a:lnTo>
                      <a:pt x="937755" y="83191"/>
                    </a:lnTo>
                    <a:lnTo>
                      <a:pt x="995976" y="83191"/>
                    </a:lnTo>
                    <a:cubicBezTo>
                      <a:pt x="1005732" y="83191"/>
                      <a:pt x="1014591" y="88262"/>
                      <a:pt x="1019084" y="96414"/>
                    </a:cubicBezTo>
                    <a:lnTo>
                      <a:pt x="1089115" y="224409"/>
                    </a:lnTo>
                    <a:lnTo>
                      <a:pt x="1189958" y="223510"/>
                    </a:lnTo>
                    <a:lnTo>
                      <a:pt x="1189958" y="279163"/>
                    </a:lnTo>
                    <a:cubicBezTo>
                      <a:pt x="1189958" y="332570"/>
                      <a:pt x="1143741" y="376091"/>
                      <a:pt x="1086997" y="376091"/>
                    </a:cubicBezTo>
                    <a:lnTo>
                      <a:pt x="853152" y="376091"/>
                    </a:lnTo>
                    <a:lnTo>
                      <a:pt x="853152" y="1014912"/>
                    </a:lnTo>
                    <a:cubicBezTo>
                      <a:pt x="744863" y="923184"/>
                      <a:pt x="594337" y="676116"/>
                      <a:pt x="475200" y="492467"/>
                    </a:cubicBezTo>
                    <a:cubicBezTo>
                      <a:pt x="349580" y="298870"/>
                      <a:pt x="300025" y="210993"/>
                      <a:pt x="197513" y="92691"/>
                    </a:cubicBezTo>
                    <a:cubicBezTo>
                      <a:pt x="141218" y="24328"/>
                      <a:pt x="80302" y="19963"/>
                      <a:pt x="27153" y="19000"/>
                    </a:cubicBezTo>
                    <a:lnTo>
                      <a:pt x="0" y="19000"/>
                    </a:lnTo>
                    <a:cubicBezTo>
                      <a:pt x="83576" y="53791"/>
                      <a:pt x="269150" y="328397"/>
                      <a:pt x="398814" y="536181"/>
                    </a:cubicBezTo>
                    <a:cubicBezTo>
                      <a:pt x="655896" y="948090"/>
                      <a:pt x="814445" y="1151573"/>
                      <a:pt x="929474" y="1151573"/>
                    </a:cubicBezTo>
                    <a:lnTo>
                      <a:pt x="941606" y="1151573"/>
                    </a:lnTo>
                    <a:lnTo>
                      <a:pt x="941606" y="459345"/>
                    </a:lnTo>
                    <a:lnTo>
                      <a:pt x="1086933" y="459345"/>
                    </a:lnTo>
                    <a:cubicBezTo>
                      <a:pt x="1192526" y="459345"/>
                      <a:pt x="1278413" y="378530"/>
                      <a:pt x="1278413" y="279227"/>
                    </a:cubicBezTo>
                    <a:lnTo>
                      <a:pt x="1278413" y="193726"/>
                    </a:lnTo>
                    <a:cubicBezTo>
                      <a:pt x="1278413" y="179283"/>
                      <a:pt x="1272443" y="165739"/>
                      <a:pt x="1261530" y="155597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86B0D69E-10B8-44E9-8377-4AF4ABC59C7F}"/>
              </a:ext>
            </a:extLst>
          </p:cNvPr>
          <p:cNvSpPr txBox="1"/>
          <p:nvPr/>
        </p:nvSpPr>
        <p:spPr>
          <a:xfrm>
            <a:off x="1778000" y="1590448"/>
            <a:ext cx="73152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dirty="0">
                <a:solidFill>
                  <a:schemeClr val="bg1"/>
                </a:solidFill>
              </a:rPr>
              <a:t>SATISFACER A NUESTROS AMIGOS PERROS Y </a:t>
            </a:r>
            <a:r>
              <a:rPr lang="es-ES" sz="4400" dirty="0" smtClean="0">
                <a:solidFill>
                  <a:schemeClr val="bg1"/>
                </a:solidFill>
              </a:rPr>
              <a:t>GATOS</a:t>
            </a:r>
          </a:p>
          <a:p>
            <a:pPr algn="ctr"/>
            <a:r>
              <a:rPr lang="es-ES" sz="4400" b="1" dirty="0" smtClean="0">
                <a:solidFill>
                  <a:schemeClr val="bg1"/>
                </a:solidFill>
              </a:rPr>
              <a:t> </a:t>
            </a:r>
            <a:r>
              <a:rPr lang="es-ES" sz="4400" b="1" dirty="0">
                <a:solidFill>
                  <a:schemeClr val="bg1"/>
                </a:solidFill>
              </a:rPr>
              <a:t>Y COMPLACER A SUS DUEÑOS </a:t>
            </a:r>
            <a:endParaRPr lang="fr-FR" sz="7200" b="1" spc="3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3607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093791" y="-2441"/>
            <a:ext cx="909811" cy="6108457"/>
            <a:chOff x="10015306" y="6596"/>
            <a:chExt cx="909811" cy="6108457"/>
          </a:xfrm>
        </p:grpSpPr>
        <p:pic>
          <p:nvPicPr>
            <p:cNvPr id="37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985FD7B0-21B7-9AA3-8ADE-FAB6A19240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586" y="11379"/>
            <a:ext cx="711198" cy="6103674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AA5D5D2A-9EE7-B916-0C8B-FEC7A5890C7B}"/>
              </a:ext>
            </a:extLst>
          </p:cNvPr>
          <p:cNvSpPr/>
          <p:nvPr/>
        </p:nvSpPr>
        <p:spPr>
          <a:xfrm rot="5400000">
            <a:off x="-2768644" y="2639794"/>
            <a:ext cx="6040701" cy="90981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ECF68F-44D0-3D7A-6B89-EA9B93CFE0D5}"/>
              </a:ext>
            </a:extLst>
          </p:cNvPr>
          <p:cNvSpPr txBox="1"/>
          <p:nvPr/>
        </p:nvSpPr>
        <p:spPr>
          <a:xfrm>
            <a:off x="2362138" y="480462"/>
            <a:ext cx="652843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NUESTROS </a:t>
            </a:r>
            <a:r>
              <a:rPr lang="en-GB" sz="4000" b="1" spc="300" dirty="0" smtClean="0">
                <a:latin typeface="Century Gothic" panose="020B0502020202020204" pitchFamily="34" charset="0"/>
              </a:rPr>
              <a:t>PRODUCTOS</a:t>
            </a:r>
            <a:endParaRPr lang="en-GB" sz="4000" b="1" spc="300" dirty="0">
              <a:latin typeface="Century Gothic" panose="020B0502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ECA36F6-5253-185C-ECB5-8531EAD94B0F}"/>
              </a:ext>
            </a:extLst>
          </p:cNvPr>
          <p:cNvGrpSpPr/>
          <p:nvPr/>
        </p:nvGrpSpPr>
        <p:grpSpPr>
          <a:xfrm>
            <a:off x="1626443" y="3385134"/>
            <a:ext cx="3444590" cy="2172412"/>
            <a:chOff x="1825680" y="3385134"/>
            <a:chExt cx="3444590" cy="2172412"/>
          </a:xfrm>
        </p:grpSpPr>
        <p:pic>
          <p:nvPicPr>
            <p:cNvPr id="21" name="object 12">
              <a:extLst>
                <a:ext uri="{FF2B5EF4-FFF2-40B4-BE49-F238E27FC236}">
                  <a16:creationId xmlns:a16="http://schemas.microsoft.com/office/drawing/2014/main" id="{4E4054AF-7251-F81A-90B6-2FB5585179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5586" r="594"/>
            <a:stretch/>
          </p:blipFill>
          <p:spPr>
            <a:xfrm>
              <a:off x="1825680" y="3385134"/>
              <a:ext cx="3444590" cy="1908604"/>
            </a:xfrm>
            <a:prstGeom prst="rect">
              <a:avLst/>
            </a:prstGeom>
            <a:ln>
              <a:noFill/>
            </a:ln>
          </p:spPr>
        </p:pic>
        <p:sp>
          <p:nvSpPr>
            <p:cNvPr id="26" name="ZoneTexte 18">
              <a:extLst>
                <a:ext uri="{FF2B5EF4-FFF2-40B4-BE49-F238E27FC236}">
                  <a16:creationId xmlns:a16="http://schemas.microsoft.com/office/drawing/2014/main" id="{C43839E0-F44F-22C7-5796-097AAC5A8682}"/>
                </a:ext>
              </a:extLst>
            </p:cNvPr>
            <p:cNvSpPr txBox="1"/>
            <p:nvPr/>
          </p:nvSpPr>
          <p:spPr>
            <a:xfrm>
              <a:off x="2919437" y="5249769"/>
              <a:ext cx="12570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1400" spc="300" dirty="0">
                  <a:latin typeface="Century Gothic" panose="020B0502020202020204" pitchFamily="34" charset="0"/>
                </a:rPr>
                <a:t>MO</a:t>
              </a:r>
              <a:r>
                <a:rPr kumimoji="0" lang="fr-FR" sz="1400" i="0" u="none" strike="noStrike" kern="1200" cap="none" spc="300" normalizeH="0" baseline="0" noProof="0" dirty="0">
                  <a:ln>
                    <a:noFill/>
                  </a:ln>
                  <a:effectLst/>
                  <a:uLnTx/>
                  <a:uFillTx/>
                  <a:latin typeface="Century Gothic" panose="020B0502020202020204" pitchFamily="34" charset="0"/>
                </a:rPr>
                <a:t>USSES</a:t>
              </a: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B7D4AE7D-D222-2293-606B-45029F5A91FC}"/>
                </a:ext>
              </a:extLst>
            </p:cNvPr>
            <p:cNvGrpSpPr/>
            <p:nvPr/>
          </p:nvGrpSpPr>
          <p:grpSpPr>
            <a:xfrm rot="5400000">
              <a:off x="3437909" y="5049295"/>
              <a:ext cx="220133" cy="139553"/>
              <a:chOff x="3996267" y="161925"/>
              <a:chExt cx="393203" cy="249270"/>
            </a:xfrm>
          </p:grpSpPr>
          <p:sp>
            <p:nvSpPr>
              <p:cNvPr id="47" name="Right Triangle 46">
                <a:extLst>
                  <a:ext uri="{FF2B5EF4-FFF2-40B4-BE49-F238E27FC236}">
                    <a16:creationId xmlns:a16="http://schemas.microsoft.com/office/drawing/2014/main" id="{E024C0E3-A0D6-099E-23A8-ED3E3F6019BA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9" name="Right Triangle 48">
                <a:extLst>
                  <a:ext uri="{FF2B5EF4-FFF2-40B4-BE49-F238E27FC236}">
                    <a16:creationId xmlns:a16="http://schemas.microsoft.com/office/drawing/2014/main" id="{0A8AB90C-6F39-D80E-5DE6-EF9205688061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341F2E5-FA55-3606-56D2-D0758FB8E961}"/>
              </a:ext>
            </a:extLst>
          </p:cNvPr>
          <p:cNvGrpSpPr/>
          <p:nvPr/>
        </p:nvGrpSpPr>
        <p:grpSpPr>
          <a:xfrm>
            <a:off x="1626443" y="1122193"/>
            <a:ext cx="3444590" cy="2156407"/>
            <a:chOff x="1781867" y="871705"/>
            <a:chExt cx="3444590" cy="2156407"/>
          </a:xfrm>
        </p:grpSpPr>
        <p:pic>
          <p:nvPicPr>
            <p:cNvPr id="3" name="object 10">
              <a:extLst>
                <a:ext uri="{FF2B5EF4-FFF2-40B4-BE49-F238E27FC236}">
                  <a16:creationId xmlns:a16="http://schemas.microsoft.com/office/drawing/2014/main" id="{98AB83C7-4566-7F69-338D-BAA0133FED04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81867" y="871705"/>
              <a:ext cx="3444590" cy="2029550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20521BDB-3C28-8C8A-9B85-2EEF764C6BF5}"/>
                </a:ext>
              </a:extLst>
            </p:cNvPr>
            <p:cNvGrpSpPr/>
            <p:nvPr/>
          </p:nvGrpSpPr>
          <p:grpSpPr>
            <a:xfrm rot="5400000">
              <a:off x="3394096" y="2510734"/>
              <a:ext cx="220133" cy="139553"/>
              <a:chOff x="3996267" y="161925"/>
              <a:chExt cx="393203" cy="249270"/>
            </a:xfrm>
          </p:grpSpPr>
          <p:sp>
            <p:nvSpPr>
              <p:cNvPr id="40" name="Right Triangle 39">
                <a:extLst>
                  <a:ext uri="{FF2B5EF4-FFF2-40B4-BE49-F238E27FC236}">
                    <a16:creationId xmlns:a16="http://schemas.microsoft.com/office/drawing/2014/main" id="{0F04324E-EEF5-9E9C-A0E7-624A3A4234D0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2" name="Right Triangle 41">
                <a:extLst>
                  <a:ext uri="{FF2B5EF4-FFF2-40B4-BE49-F238E27FC236}">
                    <a16:creationId xmlns:a16="http://schemas.microsoft.com/office/drawing/2014/main" id="{D778266E-254B-69A9-3752-F9DBBE4BDADB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8" name="ZoneTexte 16">
              <a:extLst>
                <a:ext uri="{FF2B5EF4-FFF2-40B4-BE49-F238E27FC236}">
                  <a16:creationId xmlns:a16="http://schemas.microsoft.com/office/drawing/2014/main" id="{CE93F56C-9DB5-A2BB-EC8F-F2B7E7DABBB5}"/>
                </a:ext>
              </a:extLst>
            </p:cNvPr>
            <p:cNvSpPr txBox="1"/>
            <p:nvPr/>
          </p:nvSpPr>
          <p:spPr>
            <a:xfrm>
              <a:off x="2992643" y="2720335"/>
              <a:ext cx="10230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1400" spc="300" dirty="0" smtClean="0">
                  <a:latin typeface="Century Gothic" panose="020B0502020202020204" pitchFamily="34" charset="0"/>
                </a:rPr>
                <a:t>FILETES</a:t>
              </a:r>
              <a:endParaRPr kumimoji="0" lang="fr-FR" sz="140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E36BEAA-DCC7-7E2E-54AB-EB3EA622CF28}"/>
              </a:ext>
            </a:extLst>
          </p:cNvPr>
          <p:cNvGrpSpPr/>
          <p:nvPr/>
        </p:nvGrpSpPr>
        <p:grpSpPr>
          <a:xfrm>
            <a:off x="5800168" y="3497698"/>
            <a:ext cx="3444590" cy="2059848"/>
            <a:chOff x="5974131" y="3497698"/>
            <a:chExt cx="3444590" cy="2059848"/>
          </a:xfrm>
        </p:grpSpPr>
        <p:pic>
          <p:nvPicPr>
            <p:cNvPr id="23" name="object 13">
              <a:extLst>
                <a:ext uri="{FF2B5EF4-FFF2-40B4-BE49-F238E27FC236}">
                  <a16:creationId xmlns:a16="http://schemas.microsoft.com/office/drawing/2014/main" id="{C6CE7E06-4B7D-2B2F-ECE7-14CF4B87156D}"/>
                </a:ext>
              </a:extLst>
            </p:cNvPr>
            <p:cNvPicPr/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747" r="-635"/>
            <a:stretch/>
          </p:blipFill>
          <p:spPr>
            <a:xfrm>
              <a:off x="5974131" y="3497698"/>
              <a:ext cx="3444590" cy="1683474"/>
            </a:xfrm>
            <a:prstGeom prst="rect">
              <a:avLst/>
            </a:prstGeom>
            <a:ln>
              <a:noFill/>
            </a:ln>
          </p:spPr>
        </p:pic>
        <p:sp>
          <p:nvSpPr>
            <p:cNvPr id="27" name="ZoneTexte 19">
              <a:extLst>
                <a:ext uri="{FF2B5EF4-FFF2-40B4-BE49-F238E27FC236}">
                  <a16:creationId xmlns:a16="http://schemas.microsoft.com/office/drawing/2014/main" id="{74E9D210-C25C-9BA2-C11A-C49337834B78}"/>
                </a:ext>
              </a:extLst>
            </p:cNvPr>
            <p:cNvSpPr txBox="1"/>
            <p:nvPr/>
          </p:nvSpPr>
          <p:spPr>
            <a:xfrm>
              <a:off x="6147199" y="5249769"/>
              <a:ext cx="309845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fr-FR" sz="1400" spc="300" dirty="0">
                  <a:latin typeface="Century Gothic" panose="020B0502020202020204" pitchFamily="34" charset="0"/>
                </a:rPr>
                <a:t>TERRINAS &amp; PATÉS</a:t>
              </a: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5EF2D0AD-4272-82B9-DABE-ADA91E2428E9}"/>
                </a:ext>
              </a:extLst>
            </p:cNvPr>
            <p:cNvGrpSpPr/>
            <p:nvPr/>
          </p:nvGrpSpPr>
          <p:grpSpPr>
            <a:xfrm rot="5400000">
              <a:off x="7586359" y="5049295"/>
              <a:ext cx="220133" cy="139553"/>
              <a:chOff x="3996267" y="161925"/>
              <a:chExt cx="393203" cy="249270"/>
            </a:xfrm>
          </p:grpSpPr>
          <p:sp>
            <p:nvSpPr>
              <p:cNvPr id="51" name="Right Triangle 50">
                <a:extLst>
                  <a:ext uri="{FF2B5EF4-FFF2-40B4-BE49-F238E27FC236}">
                    <a16:creationId xmlns:a16="http://schemas.microsoft.com/office/drawing/2014/main" id="{D1ECA73B-B4DD-8A52-52DA-1B52539CAAAC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52" name="Right Triangle 51">
                <a:extLst>
                  <a:ext uri="{FF2B5EF4-FFF2-40B4-BE49-F238E27FC236}">
                    <a16:creationId xmlns:a16="http://schemas.microsoft.com/office/drawing/2014/main" id="{9F72A2B8-1DF1-FEA4-77BB-41DE577922EF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72C7568-0C20-30D8-F8B1-11231A00A4F4}"/>
              </a:ext>
            </a:extLst>
          </p:cNvPr>
          <p:cNvGrpSpPr/>
          <p:nvPr/>
        </p:nvGrpSpPr>
        <p:grpSpPr>
          <a:xfrm>
            <a:off x="5800168" y="1098213"/>
            <a:ext cx="3444590" cy="2180387"/>
            <a:chOff x="5801063" y="847725"/>
            <a:chExt cx="3444590" cy="2180387"/>
          </a:xfrm>
        </p:grpSpPr>
        <p:pic>
          <p:nvPicPr>
            <p:cNvPr id="28" name="Image 2">
              <a:extLst>
                <a:ext uri="{FF2B5EF4-FFF2-40B4-BE49-F238E27FC236}">
                  <a16:creationId xmlns:a16="http://schemas.microsoft.com/office/drawing/2014/main" id="{9DE3CF8E-B36D-BCF4-3A9B-7D98247ED2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310" r="-1055"/>
            <a:stretch/>
          </p:blipFill>
          <p:spPr>
            <a:xfrm>
              <a:off x="5801063" y="847725"/>
              <a:ext cx="3444590" cy="2077510"/>
            </a:xfrm>
            <a:prstGeom prst="rect">
              <a:avLst/>
            </a:prstGeom>
          </p:spPr>
        </p:pic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286C7918-1270-0F2A-B285-DFEB78C86A4F}"/>
                </a:ext>
              </a:extLst>
            </p:cNvPr>
            <p:cNvGrpSpPr/>
            <p:nvPr/>
          </p:nvGrpSpPr>
          <p:grpSpPr>
            <a:xfrm rot="5400000">
              <a:off x="7413292" y="2510734"/>
              <a:ext cx="220133" cy="139553"/>
              <a:chOff x="3996267" y="161925"/>
              <a:chExt cx="393203" cy="249270"/>
            </a:xfrm>
          </p:grpSpPr>
          <p:sp>
            <p:nvSpPr>
              <p:cNvPr id="44" name="Right Triangle 43">
                <a:extLst>
                  <a:ext uri="{FF2B5EF4-FFF2-40B4-BE49-F238E27FC236}">
                    <a16:creationId xmlns:a16="http://schemas.microsoft.com/office/drawing/2014/main" id="{A75F5663-BAB4-8624-3E0B-4AC925786D01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5" name="Right Triangle 44">
                <a:extLst>
                  <a:ext uri="{FF2B5EF4-FFF2-40B4-BE49-F238E27FC236}">
                    <a16:creationId xmlns:a16="http://schemas.microsoft.com/office/drawing/2014/main" id="{D76445AB-609A-CC8F-676A-ADB6D930185D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9" name="ZoneTexte 17">
              <a:extLst>
                <a:ext uri="{FF2B5EF4-FFF2-40B4-BE49-F238E27FC236}">
                  <a16:creationId xmlns:a16="http://schemas.microsoft.com/office/drawing/2014/main" id="{B57223CC-FF90-6229-3EA8-E70A0D251460}"/>
                </a:ext>
              </a:extLst>
            </p:cNvPr>
            <p:cNvSpPr txBox="1"/>
            <p:nvPr/>
          </p:nvSpPr>
          <p:spPr>
            <a:xfrm>
              <a:off x="6958139" y="2720335"/>
              <a:ext cx="11304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fr-FR" sz="1400" spc="300" dirty="0">
                  <a:latin typeface="Century Gothic" panose="020B0502020202020204" pitchFamily="34" charset="0"/>
                </a:rPr>
                <a:t>TROZOS</a:t>
              </a:r>
              <a:endParaRPr kumimoji="0" lang="fr-FR" sz="140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8775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093791" y="-2441"/>
            <a:ext cx="909811" cy="6108457"/>
            <a:chOff x="10015306" y="6596"/>
            <a:chExt cx="909811" cy="6108457"/>
          </a:xfrm>
        </p:grpSpPr>
        <p:pic>
          <p:nvPicPr>
            <p:cNvPr id="22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985FD7B0-21B7-9AA3-8ADE-FAB6A19240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586" y="11379"/>
            <a:ext cx="711198" cy="6103674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AA5D5D2A-9EE7-B916-0C8B-FEC7A5890C7B}"/>
              </a:ext>
            </a:extLst>
          </p:cNvPr>
          <p:cNvSpPr/>
          <p:nvPr/>
        </p:nvSpPr>
        <p:spPr>
          <a:xfrm rot="5400000">
            <a:off x="-2768644" y="2639794"/>
            <a:ext cx="6040701" cy="90981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ECF68F-44D0-3D7A-6B89-EA9B93CFE0D5}"/>
              </a:ext>
            </a:extLst>
          </p:cNvPr>
          <p:cNvSpPr txBox="1"/>
          <p:nvPr/>
        </p:nvSpPr>
        <p:spPr>
          <a:xfrm>
            <a:off x="1687689" y="506931"/>
            <a:ext cx="74958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NUESTRA </a:t>
            </a:r>
            <a:r>
              <a:rPr lang="en-GB" sz="4000" b="1" spc="300" dirty="0">
                <a:latin typeface="Century Gothic" panose="020B0502020202020204" pitchFamily="34" charset="0"/>
              </a:rPr>
              <a:t>EXPERIENCIA</a:t>
            </a:r>
          </a:p>
          <a:p>
            <a:pPr algn="ctr"/>
            <a:endParaRPr lang="en-GB" sz="4000" b="1" spc="300" dirty="0">
              <a:latin typeface="Century Gothic" panose="020B0502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A3E4A74F-7862-F002-4F86-48B5047A1F67}"/>
              </a:ext>
            </a:extLst>
          </p:cNvPr>
          <p:cNvSpPr txBox="1"/>
          <p:nvPr/>
        </p:nvSpPr>
        <p:spPr>
          <a:xfrm>
            <a:off x="6215439" y="1647704"/>
            <a:ext cx="2707290" cy="3291286"/>
          </a:xfrm>
          <a:prstGeom prst="rect">
            <a:avLst/>
          </a:prstGeom>
        </p:spPr>
        <p:txBody>
          <a:bodyPr vert="horz" wrap="square" lIns="0" tIns="99695" rIns="0" bIns="0" rtlCol="0">
            <a:spAutoFit/>
          </a:bodyPr>
          <a:lstStyle/>
          <a:p>
            <a:pPr marL="12065" lvl="0" algn="ctr">
              <a:spcBef>
                <a:spcPts val="785"/>
              </a:spcBef>
              <a:spcAft>
                <a:spcPts val="1200"/>
              </a:spcAft>
              <a:buClr>
                <a:srgbClr val="E30613"/>
              </a:buClr>
              <a:tabLst>
                <a:tab pos="122555" algn="l"/>
              </a:tabLst>
              <a:defRPr/>
            </a:pPr>
            <a:r>
              <a:rPr lang="es-ES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Conocimientos, enfoques y un 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saber-hacer 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veterinario</a:t>
            </a:r>
            <a:endParaRPr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  <a:p>
            <a:pPr marL="12065" lvl="0" algn="ctr">
              <a:spcBef>
                <a:spcPts val="690"/>
              </a:spcBef>
              <a:spcAft>
                <a:spcPts val="1200"/>
              </a:spcAft>
              <a:buClr>
                <a:srgbClr val="E30613"/>
              </a:buClr>
              <a:tabLst>
                <a:tab pos="122555" algn="l"/>
              </a:tabLst>
              <a:defRPr/>
            </a:pPr>
            <a:r>
              <a:rPr lang="fr-FR" sz="12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Especialista</a:t>
            </a:r>
            <a:r>
              <a:rPr lang="fr-FR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 en  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                    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dietética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animal</a:t>
            </a:r>
          </a:p>
          <a:p>
            <a:pPr marL="12065" lvl="0" algn="ctr">
              <a:spcBef>
                <a:spcPts val="690"/>
              </a:spcBef>
              <a:spcAft>
                <a:spcPts val="1200"/>
              </a:spcAft>
              <a:buClr>
                <a:srgbClr val="E30613"/>
              </a:buClr>
              <a:tabLst>
                <a:tab pos="122555" algn="l"/>
              </a:tabLst>
              <a:defRPr/>
            </a:pPr>
            <a:r>
              <a:rPr lang="es-ES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Responsables con 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las especificaciones </a:t>
            </a:r>
            <a:r>
              <a:rPr lang="es-ES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en materia </a:t>
            </a: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de 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suministro </a:t>
            </a: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de nuestras 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materias primas</a:t>
            </a:r>
          </a:p>
          <a:p>
            <a:pPr marL="12065" lvl="0" algn="ctr">
              <a:spcBef>
                <a:spcPts val="690"/>
              </a:spcBef>
              <a:spcAft>
                <a:spcPts val="1200"/>
              </a:spcAft>
              <a:buClr>
                <a:srgbClr val="E30613"/>
              </a:buClr>
              <a:tabLst>
                <a:tab pos="122555" algn="l"/>
              </a:tabLst>
              <a:defRPr/>
            </a:pPr>
            <a:r>
              <a:rPr lang="fr-FR" sz="1200" b="1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7</a:t>
            </a:r>
            <a:r>
              <a:rPr kumimoji="0" sz="1200" b="1" i="0" u="none" strike="noStrike" kern="1200" cap="none" spc="-1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cs typeface="Gotham Bold"/>
              </a:rPr>
              <a:t>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gamas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disponibles 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en </a:t>
            </a:r>
            <a:r>
              <a:rPr lang="fr-FR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multiples 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formatos</a:t>
            </a:r>
            <a:endParaRPr sz="1200" dirty="0" smtClean="0">
              <a:solidFill>
                <a:srgbClr val="757575"/>
              </a:solidFill>
              <a:latin typeface="Century Gothic" panose="020B0502020202020204" pitchFamily="34" charset="0"/>
            </a:endParaRPr>
          </a:p>
          <a:p>
            <a:pPr marL="12065" lvl="0" algn="ctr">
              <a:spcBef>
                <a:spcPts val="685"/>
              </a:spcBef>
              <a:spcAft>
                <a:spcPts val="1200"/>
              </a:spcAft>
              <a:buClr>
                <a:srgbClr val="E30613"/>
              </a:buClr>
              <a:tabLst>
                <a:tab pos="122555" algn="l"/>
              </a:tabLst>
              <a:defRPr/>
            </a:pP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+</a:t>
            </a:r>
            <a:r>
              <a:rPr lang="fr-FR" sz="1200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 </a:t>
            </a:r>
            <a:r>
              <a:rPr lang="fr-FR" sz="1200" b="1" dirty="0">
                <a:solidFill>
                  <a:srgbClr val="CD1719"/>
                </a:solidFill>
                <a:latin typeface="Century Gothic" panose="020B0502020202020204" pitchFamily="34" charset="0"/>
              </a:rPr>
              <a:t>6</a:t>
            </a:r>
            <a:r>
              <a:rPr lang="fr-FR" sz="1200" b="1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0</a:t>
            </a:r>
            <a:r>
              <a:rPr sz="1200" b="1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0</a:t>
            </a:r>
            <a:r>
              <a:rPr lang="fr-FR" sz="1200" b="1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 </a:t>
            </a:r>
            <a:r>
              <a:rPr lang="fr-FR" sz="1200" b="1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recetas</a:t>
            </a:r>
            <a:r>
              <a:rPr lang="fr-FR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variadas</a:t>
            </a:r>
            <a:r>
              <a:rPr lang="fr-FR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y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equilibradas</a:t>
            </a:r>
            <a:endParaRPr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B7FF34C7-8BA4-1833-2BD7-ABE7D02907B3}"/>
              </a:ext>
            </a:extLst>
          </p:cNvPr>
          <p:cNvCxnSpPr>
            <a:cxnSpLocks/>
          </p:cNvCxnSpPr>
          <p:nvPr/>
        </p:nvCxnSpPr>
        <p:spPr>
          <a:xfrm flipH="1">
            <a:off x="7305525" y="2295980"/>
            <a:ext cx="34877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E31B559B-5F5A-12C9-7DE5-AFC4354FB46A}"/>
              </a:ext>
            </a:extLst>
          </p:cNvPr>
          <p:cNvCxnSpPr>
            <a:cxnSpLocks/>
          </p:cNvCxnSpPr>
          <p:nvPr/>
        </p:nvCxnSpPr>
        <p:spPr>
          <a:xfrm flipH="1">
            <a:off x="7305525" y="2918037"/>
            <a:ext cx="34877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69EF4625-4164-6157-889C-D176AC4532C1}"/>
              </a:ext>
            </a:extLst>
          </p:cNvPr>
          <p:cNvCxnSpPr>
            <a:cxnSpLocks/>
          </p:cNvCxnSpPr>
          <p:nvPr/>
        </p:nvCxnSpPr>
        <p:spPr>
          <a:xfrm flipH="1">
            <a:off x="7340383" y="4360982"/>
            <a:ext cx="34877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E65249F-44DC-D3AE-2A8E-FD3C2378D57D}"/>
              </a:ext>
            </a:extLst>
          </p:cNvPr>
          <p:cNvCxnSpPr>
            <a:cxnSpLocks/>
          </p:cNvCxnSpPr>
          <p:nvPr/>
        </p:nvCxnSpPr>
        <p:spPr>
          <a:xfrm flipH="1">
            <a:off x="7328993" y="3750077"/>
            <a:ext cx="34877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995A7588-5CD0-ED90-AD8C-DF44C06D69AD}"/>
              </a:ext>
            </a:extLst>
          </p:cNvPr>
          <p:cNvGrpSpPr/>
          <p:nvPr/>
        </p:nvGrpSpPr>
        <p:grpSpPr>
          <a:xfrm>
            <a:off x="7260611" y="5403719"/>
            <a:ext cx="521371" cy="173544"/>
            <a:chOff x="5170300" y="5495925"/>
            <a:chExt cx="521371" cy="173544"/>
          </a:xfrm>
        </p:grpSpPr>
        <p:sp>
          <p:nvSpPr>
            <p:cNvPr id="4" name="Graphic 60">
              <a:extLst>
                <a:ext uri="{FF2B5EF4-FFF2-40B4-BE49-F238E27FC236}">
                  <a16:creationId xmlns:a16="http://schemas.microsoft.com/office/drawing/2014/main" id="{0B9F9BC1-FFA2-7F5E-10BB-4C33D774DAC3}"/>
                </a:ext>
              </a:extLst>
            </p:cNvPr>
            <p:cNvSpPr/>
            <p:nvPr/>
          </p:nvSpPr>
          <p:spPr>
            <a:xfrm>
              <a:off x="5347770" y="5510014"/>
              <a:ext cx="166430" cy="159455"/>
            </a:xfrm>
            <a:custGeom>
              <a:avLst/>
              <a:gdLst>
                <a:gd name="connsiteX0" fmla="*/ 162819 w 166430"/>
                <a:gd name="connsiteY0" fmla="*/ 72265 h 159455"/>
                <a:gd name="connsiteX1" fmla="*/ 165838 w 166430"/>
                <a:gd name="connsiteY1" fmla="*/ 60031 h 159455"/>
                <a:gd name="connsiteX2" fmla="*/ 156200 w 166430"/>
                <a:gd name="connsiteY2" fmla="*/ 51906 h 159455"/>
                <a:gd name="connsiteX3" fmla="*/ 115902 w 166430"/>
                <a:gd name="connsiteY3" fmla="*/ 46050 h 159455"/>
                <a:gd name="connsiteX4" fmla="*/ 111936 w 166430"/>
                <a:gd name="connsiteY4" fmla="*/ 43168 h 159455"/>
                <a:gd name="connsiteX5" fmla="*/ 93920 w 166430"/>
                <a:gd name="connsiteY5" fmla="*/ 6652 h 159455"/>
                <a:gd name="connsiteX6" fmla="*/ 83215 w 166430"/>
                <a:gd name="connsiteY6" fmla="*/ 0 h 159455"/>
                <a:gd name="connsiteX7" fmla="*/ 72514 w 166430"/>
                <a:gd name="connsiteY7" fmla="*/ 6652 h 159455"/>
                <a:gd name="connsiteX8" fmla="*/ 54495 w 166430"/>
                <a:gd name="connsiteY8" fmla="*/ 43168 h 159455"/>
                <a:gd name="connsiteX9" fmla="*/ 50525 w 166430"/>
                <a:gd name="connsiteY9" fmla="*/ 46050 h 159455"/>
                <a:gd name="connsiteX10" fmla="*/ 10227 w 166430"/>
                <a:gd name="connsiteY10" fmla="*/ 51909 h 159455"/>
                <a:gd name="connsiteX11" fmla="*/ 593 w 166430"/>
                <a:gd name="connsiteY11" fmla="*/ 60031 h 159455"/>
                <a:gd name="connsiteX12" fmla="*/ 3612 w 166430"/>
                <a:gd name="connsiteY12" fmla="*/ 72265 h 159455"/>
                <a:gd name="connsiteX13" fmla="*/ 32769 w 166430"/>
                <a:gd name="connsiteY13" fmla="*/ 100686 h 159455"/>
                <a:gd name="connsiteX14" fmla="*/ 34289 w 166430"/>
                <a:gd name="connsiteY14" fmla="*/ 105351 h 159455"/>
                <a:gd name="connsiteX15" fmla="*/ 27407 w 166430"/>
                <a:gd name="connsiteY15" fmla="*/ 145486 h 159455"/>
                <a:gd name="connsiteX16" fmla="*/ 32153 w 166430"/>
                <a:gd name="connsiteY16" fmla="*/ 157157 h 159455"/>
                <a:gd name="connsiteX17" fmla="*/ 44723 w 166430"/>
                <a:gd name="connsiteY17" fmla="*/ 158067 h 159455"/>
                <a:gd name="connsiteX18" fmla="*/ 80763 w 166430"/>
                <a:gd name="connsiteY18" fmla="*/ 139118 h 159455"/>
                <a:gd name="connsiteX19" fmla="*/ 85668 w 166430"/>
                <a:gd name="connsiteY19" fmla="*/ 139118 h 159455"/>
                <a:gd name="connsiteX20" fmla="*/ 121711 w 166430"/>
                <a:gd name="connsiteY20" fmla="*/ 158067 h 159455"/>
                <a:gd name="connsiteX21" fmla="*/ 127273 w 166430"/>
                <a:gd name="connsiteY21" fmla="*/ 159450 h 159455"/>
                <a:gd name="connsiteX22" fmla="*/ 134281 w 166430"/>
                <a:gd name="connsiteY22" fmla="*/ 157157 h 159455"/>
                <a:gd name="connsiteX23" fmla="*/ 139027 w 166430"/>
                <a:gd name="connsiteY23" fmla="*/ 145486 h 159455"/>
                <a:gd name="connsiteX24" fmla="*/ 132142 w 166430"/>
                <a:gd name="connsiteY24" fmla="*/ 105355 h 159455"/>
                <a:gd name="connsiteX25" fmla="*/ 133662 w 166430"/>
                <a:gd name="connsiteY25" fmla="*/ 100689 h 159455"/>
                <a:gd name="connsiteX26" fmla="*/ 162819 w 166430"/>
                <a:gd name="connsiteY26" fmla="*/ 72265 h 159455"/>
                <a:gd name="connsiteX27" fmla="*/ 125577 w 166430"/>
                <a:gd name="connsiteY27" fmla="*/ 106481 h 159455"/>
                <a:gd name="connsiteX28" fmla="*/ 132458 w 166430"/>
                <a:gd name="connsiteY28" fmla="*/ 146613 h 159455"/>
                <a:gd name="connsiteX29" fmla="*/ 130362 w 166430"/>
                <a:gd name="connsiteY29" fmla="*/ 151768 h 159455"/>
                <a:gd name="connsiteX30" fmla="*/ 124813 w 166430"/>
                <a:gd name="connsiteY30" fmla="*/ 152172 h 159455"/>
                <a:gd name="connsiteX31" fmla="*/ 88771 w 166430"/>
                <a:gd name="connsiteY31" fmla="*/ 133219 h 159455"/>
                <a:gd name="connsiteX32" fmla="*/ 83215 w 166430"/>
                <a:gd name="connsiteY32" fmla="*/ 131849 h 159455"/>
                <a:gd name="connsiteX33" fmla="*/ 77660 w 166430"/>
                <a:gd name="connsiteY33" fmla="*/ 133222 h 159455"/>
                <a:gd name="connsiteX34" fmla="*/ 41624 w 166430"/>
                <a:gd name="connsiteY34" fmla="*/ 152172 h 159455"/>
                <a:gd name="connsiteX35" fmla="*/ 36072 w 166430"/>
                <a:gd name="connsiteY35" fmla="*/ 151768 h 159455"/>
                <a:gd name="connsiteX36" fmla="*/ 33976 w 166430"/>
                <a:gd name="connsiteY36" fmla="*/ 146613 h 159455"/>
                <a:gd name="connsiteX37" fmla="*/ 40857 w 166430"/>
                <a:gd name="connsiteY37" fmla="*/ 106481 h 159455"/>
                <a:gd name="connsiteX38" fmla="*/ 37425 w 166430"/>
                <a:gd name="connsiteY38" fmla="*/ 95917 h 159455"/>
                <a:gd name="connsiteX39" fmla="*/ 8264 w 166430"/>
                <a:gd name="connsiteY39" fmla="*/ 67493 h 159455"/>
                <a:gd name="connsiteX40" fmla="*/ 6931 w 166430"/>
                <a:gd name="connsiteY40" fmla="*/ 62090 h 159455"/>
                <a:gd name="connsiteX41" fmla="*/ 11184 w 166430"/>
                <a:gd name="connsiteY41" fmla="*/ 58501 h 159455"/>
                <a:gd name="connsiteX42" fmla="*/ 51479 w 166430"/>
                <a:gd name="connsiteY42" fmla="*/ 52646 h 159455"/>
                <a:gd name="connsiteX43" fmla="*/ 60467 w 166430"/>
                <a:gd name="connsiteY43" fmla="*/ 46117 h 159455"/>
                <a:gd name="connsiteX44" fmla="*/ 78486 w 166430"/>
                <a:gd name="connsiteY44" fmla="*/ 9601 h 159455"/>
                <a:gd name="connsiteX45" fmla="*/ 83212 w 166430"/>
                <a:gd name="connsiteY45" fmla="*/ 6665 h 159455"/>
                <a:gd name="connsiteX46" fmla="*/ 87941 w 166430"/>
                <a:gd name="connsiteY46" fmla="*/ 9601 h 159455"/>
                <a:gd name="connsiteX47" fmla="*/ 105961 w 166430"/>
                <a:gd name="connsiteY47" fmla="*/ 46117 h 159455"/>
                <a:gd name="connsiteX48" fmla="*/ 114945 w 166430"/>
                <a:gd name="connsiteY48" fmla="*/ 52646 h 159455"/>
                <a:gd name="connsiteX49" fmla="*/ 155244 w 166430"/>
                <a:gd name="connsiteY49" fmla="*/ 58501 h 159455"/>
                <a:gd name="connsiteX50" fmla="*/ 159496 w 166430"/>
                <a:gd name="connsiteY50" fmla="*/ 62090 h 159455"/>
                <a:gd name="connsiteX51" fmla="*/ 158163 w 166430"/>
                <a:gd name="connsiteY51" fmla="*/ 67493 h 159455"/>
                <a:gd name="connsiteX52" fmla="*/ 129006 w 166430"/>
                <a:gd name="connsiteY52" fmla="*/ 95913 h 159455"/>
                <a:gd name="connsiteX53" fmla="*/ 125577 w 166430"/>
                <a:gd name="connsiteY53" fmla="*/ 106481 h 159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66430" h="159455">
                  <a:moveTo>
                    <a:pt x="162819" y="72265"/>
                  </a:moveTo>
                  <a:cubicBezTo>
                    <a:pt x="166095" y="69072"/>
                    <a:pt x="167251" y="64387"/>
                    <a:pt x="165838" y="60031"/>
                  </a:cubicBezTo>
                  <a:cubicBezTo>
                    <a:pt x="164422" y="55675"/>
                    <a:pt x="160733" y="52566"/>
                    <a:pt x="156200" y="51906"/>
                  </a:cubicBezTo>
                  <a:lnTo>
                    <a:pt x="115902" y="46050"/>
                  </a:lnTo>
                  <a:cubicBezTo>
                    <a:pt x="114186" y="45800"/>
                    <a:pt x="112703" y="44724"/>
                    <a:pt x="111936" y="43168"/>
                  </a:cubicBezTo>
                  <a:lnTo>
                    <a:pt x="93920" y="6652"/>
                  </a:lnTo>
                  <a:cubicBezTo>
                    <a:pt x="91897" y="2549"/>
                    <a:pt x="87791" y="0"/>
                    <a:pt x="83215" y="0"/>
                  </a:cubicBezTo>
                  <a:cubicBezTo>
                    <a:pt x="78643" y="0"/>
                    <a:pt x="74537" y="2549"/>
                    <a:pt x="72514" y="6652"/>
                  </a:cubicBezTo>
                  <a:lnTo>
                    <a:pt x="54495" y="43168"/>
                  </a:lnTo>
                  <a:cubicBezTo>
                    <a:pt x="53728" y="44724"/>
                    <a:pt x="52242" y="45800"/>
                    <a:pt x="50525" y="46050"/>
                  </a:cubicBezTo>
                  <a:lnTo>
                    <a:pt x="10227" y="51909"/>
                  </a:lnTo>
                  <a:cubicBezTo>
                    <a:pt x="5698" y="52566"/>
                    <a:pt x="2009" y="55675"/>
                    <a:pt x="593" y="60031"/>
                  </a:cubicBezTo>
                  <a:cubicBezTo>
                    <a:pt x="-821" y="64387"/>
                    <a:pt x="336" y="69072"/>
                    <a:pt x="3612" y="72265"/>
                  </a:cubicBezTo>
                  <a:lnTo>
                    <a:pt x="32769" y="100686"/>
                  </a:lnTo>
                  <a:cubicBezTo>
                    <a:pt x="34012" y="101899"/>
                    <a:pt x="34582" y="103645"/>
                    <a:pt x="34289" y="105351"/>
                  </a:cubicBezTo>
                  <a:lnTo>
                    <a:pt x="27407" y="145486"/>
                  </a:lnTo>
                  <a:cubicBezTo>
                    <a:pt x="26634" y="149995"/>
                    <a:pt x="28450" y="154465"/>
                    <a:pt x="32153" y="157157"/>
                  </a:cubicBezTo>
                  <a:cubicBezTo>
                    <a:pt x="35852" y="159853"/>
                    <a:pt x="40668" y="160203"/>
                    <a:pt x="44723" y="158067"/>
                  </a:cubicBezTo>
                  <a:lnTo>
                    <a:pt x="80763" y="139118"/>
                  </a:lnTo>
                  <a:cubicBezTo>
                    <a:pt x="82299" y="138311"/>
                    <a:pt x="84132" y="138311"/>
                    <a:pt x="85668" y="139118"/>
                  </a:cubicBezTo>
                  <a:lnTo>
                    <a:pt x="121711" y="158067"/>
                  </a:lnTo>
                  <a:cubicBezTo>
                    <a:pt x="123470" y="158994"/>
                    <a:pt x="125377" y="159450"/>
                    <a:pt x="127273" y="159450"/>
                  </a:cubicBezTo>
                  <a:cubicBezTo>
                    <a:pt x="129736" y="159450"/>
                    <a:pt x="132188" y="158680"/>
                    <a:pt x="134281" y="157157"/>
                  </a:cubicBezTo>
                  <a:cubicBezTo>
                    <a:pt x="137984" y="154465"/>
                    <a:pt x="139800" y="149995"/>
                    <a:pt x="139027" y="145486"/>
                  </a:cubicBezTo>
                  <a:lnTo>
                    <a:pt x="132142" y="105355"/>
                  </a:lnTo>
                  <a:cubicBezTo>
                    <a:pt x="131849" y="103645"/>
                    <a:pt x="132418" y="101902"/>
                    <a:pt x="133662" y="100689"/>
                  </a:cubicBezTo>
                  <a:lnTo>
                    <a:pt x="162819" y="72265"/>
                  </a:lnTo>
                  <a:close/>
                  <a:moveTo>
                    <a:pt x="125577" y="106481"/>
                  </a:moveTo>
                  <a:lnTo>
                    <a:pt x="132458" y="146613"/>
                  </a:lnTo>
                  <a:cubicBezTo>
                    <a:pt x="132805" y="148632"/>
                    <a:pt x="132022" y="150562"/>
                    <a:pt x="130362" y="151768"/>
                  </a:cubicBezTo>
                  <a:cubicBezTo>
                    <a:pt x="128699" y="152972"/>
                    <a:pt x="126630" y="153118"/>
                    <a:pt x="124813" y="152172"/>
                  </a:cubicBezTo>
                  <a:lnTo>
                    <a:pt x="88771" y="133219"/>
                  </a:lnTo>
                  <a:cubicBezTo>
                    <a:pt x="87035" y="132309"/>
                    <a:pt x="85122" y="131849"/>
                    <a:pt x="83215" y="131849"/>
                  </a:cubicBezTo>
                  <a:cubicBezTo>
                    <a:pt x="81309" y="131849"/>
                    <a:pt x="79399" y="132309"/>
                    <a:pt x="77660" y="133222"/>
                  </a:cubicBezTo>
                  <a:lnTo>
                    <a:pt x="41624" y="152172"/>
                  </a:lnTo>
                  <a:cubicBezTo>
                    <a:pt x="39801" y="153118"/>
                    <a:pt x="37731" y="152972"/>
                    <a:pt x="36072" y="151768"/>
                  </a:cubicBezTo>
                  <a:cubicBezTo>
                    <a:pt x="34412" y="150562"/>
                    <a:pt x="33632" y="148636"/>
                    <a:pt x="33976" y="146613"/>
                  </a:cubicBezTo>
                  <a:lnTo>
                    <a:pt x="40857" y="106481"/>
                  </a:lnTo>
                  <a:cubicBezTo>
                    <a:pt x="41521" y="102609"/>
                    <a:pt x="40238" y="98656"/>
                    <a:pt x="37425" y="95917"/>
                  </a:cubicBezTo>
                  <a:lnTo>
                    <a:pt x="8264" y="67493"/>
                  </a:lnTo>
                  <a:cubicBezTo>
                    <a:pt x="6795" y="66060"/>
                    <a:pt x="6295" y="64040"/>
                    <a:pt x="6931" y="62090"/>
                  </a:cubicBezTo>
                  <a:cubicBezTo>
                    <a:pt x="7564" y="60137"/>
                    <a:pt x="9154" y="58798"/>
                    <a:pt x="11184" y="58501"/>
                  </a:cubicBezTo>
                  <a:lnTo>
                    <a:pt x="51479" y="52646"/>
                  </a:lnTo>
                  <a:cubicBezTo>
                    <a:pt x="55368" y="52082"/>
                    <a:pt x="58730" y="49643"/>
                    <a:pt x="60467" y="46117"/>
                  </a:cubicBezTo>
                  <a:lnTo>
                    <a:pt x="78486" y="9601"/>
                  </a:lnTo>
                  <a:cubicBezTo>
                    <a:pt x="79393" y="7762"/>
                    <a:pt x="81162" y="6665"/>
                    <a:pt x="83212" y="6665"/>
                  </a:cubicBezTo>
                  <a:cubicBezTo>
                    <a:pt x="85265" y="6665"/>
                    <a:pt x="87031" y="7762"/>
                    <a:pt x="87941" y="9601"/>
                  </a:cubicBezTo>
                  <a:lnTo>
                    <a:pt x="105961" y="46117"/>
                  </a:lnTo>
                  <a:cubicBezTo>
                    <a:pt x="107697" y="49643"/>
                    <a:pt x="111056" y="52082"/>
                    <a:pt x="114945" y="52646"/>
                  </a:cubicBezTo>
                  <a:lnTo>
                    <a:pt x="155244" y="58501"/>
                  </a:lnTo>
                  <a:cubicBezTo>
                    <a:pt x="157273" y="58798"/>
                    <a:pt x="158863" y="60137"/>
                    <a:pt x="159496" y="62090"/>
                  </a:cubicBezTo>
                  <a:cubicBezTo>
                    <a:pt x="160129" y="64040"/>
                    <a:pt x="159633" y="66060"/>
                    <a:pt x="158163" y="67493"/>
                  </a:cubicBezTo>
                  <a:lnTo>
                    <a:pt x="129006" y="95913"/>
                  </a:lnTo>
                  <a:cubicBezTo>
                    <a:pt x="126193" y="98656"/>
                    <a:pt x="124910" y="102605"/>
                    <a:pt x="125577" y="106481"/>
                  </a:cubicBezTo>
                  <a:close/>
                </a:path>
              </a:pathLst>
            </a:custGeom>
            <a:solidFill>
              <a:srgbClr val="CD1719"/>
            </a:solidFill>
            <a:ln w="3239" cap="flat">
              <a:solidFill>
                <a:srgbClr val="CD171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s-ES" sz="2000">
                <a:latin typeface="Century Gothic" panose="020B0502020202020204" pitchFamily="34" charset="0"/>
              </a:endParaRPr>
            </a:p>
          </p:txBody>
        </p:sp>
        <p:sp>
          <p:nvSpPr>
            <p:cNvPr id="5" name="Graphic 61">
              <a:extLst>
                <a:ext uri="{FF2B5EF4-FFF2-40B4-BE49-F238E27FC236}">
                  <a16:creationId xmlns:a16="http://schemas.microsoft.com/office/drawing/2014/main" id="{C278EC36-6A21-86A8-47DD-6A0A1A6BF377}"/>
                </a:ext>
              </a:extLst>
            </p:cNvPr>
            <p:cNvSpPr/>
            <p:nvPr/>
          </p:nvSpPr>
          <p:spPr>
            <a:xfrm>
              <a:off x="5587455" y="5495925"/>
              <a:ext cx="104216" cy="99848"/>
            </a:xfrm>
            <a:custGeom>
              <a:avLst/>
              <a:gdLst>
                <a:gd name="connsiteX0" fmla="*/ 162819 w 166430"/>
                <a:gd name="connsiteY0" fmla="*/ 72265 h 159455"/>
                <a:gd name="connsiteX1" fmla="*/ 165838 w 166430"/>
                <a:gd name="connsiteY1" fmla="*/ 60031 h 159455"/>
                <a:gd name="connsiteX2" fmla="*/ 156200 w 166430"/>
                <a:gd name="connsiteY2" fmla="*/ 51906 h 159455"/>
                <a:gd name="connsiteX3" fmla="*/ 115902 w 166430"/>
                <a:gd name="connsiteY3" fmla="*/ 46050 h 159455"/>
                <a:gd name="connsiteX4" fmla="*/ 111936 w 166430"/>
                <a:gd name="connsiteY4" fmla="*/ 43168 h 159455"/>
                <a:gd name="connsiteX5" fmla="*/ 93920 w 166430"/>
                <a:gd name="connsiteY5" fmla="*/ 6652 h 159455"/>
                <a:gd name="connsiteX6" fmla="*/ 83215 w 166430"/>
                <a:gd name="connsiteY6" fmla="*/ 0 h 159455"/>
                <a:gd name="connsiteX7" fmla="*/ 72514 w 166430"/>
                <a:gd name="connsiteY7" fmla="*/ 6652 h 159455"/>
                <a:gd name="connsiteX8" fmla="*/ 54495 w 166430"/>
                <a:gd name="connsiteY8" fmla="*/ 43168 h 159455"/>
                <a:gd name="connsiteX9" fmla="*/ 50525 w 166430"/>
                <a:gd name="connsiteY9" fmla="*/ 46050 h 159455"/>
                <a:gd name="connsiteX10" fmla="*/ 10227 w 166430"/>
                <a:gd name="connsiteY10" fmla="*/ 51909 h 159455"/>
                <a:gd name="connsiteX11" fmla="*/ 593 w 166430"/>
                <a:gd name="connsiteY11" fmla="*/ 60031 h 159455"/>
                <a:gd name="connsiteX12" fmla="*/ 3612 w 166430"/>
                <a:gd name="connsiteY12" fmla="*/ 72265 h 159455"/>
                <a:gd name="connsiteX13" fmla="*/ 32769 w 166430"/>
                <a:gd name="connsiteY13" fmla="*/ 100686 h 159455"/>
                <a:gd name="connsiteX14" fmla="*/ 34289 w 166430"/>
                <a:gd name="connsiteY14" fmla="*/ 105351 h 159455"/>
                <a:gd name="connsiteX15" fmla="*/ 27407 w 166430"/>
                <a:gd name="connsiteY15" fmla="*/ 145486 h 159455"/>
                <a:gd name="connsiteX16" fmla="*/ 32153 w 166430"/>
                <a:gd name="connsiteY16" fmla="*/ 157157 h 159455"/>
                <a:gd name="connsiteX17" fmla="*/ 44723 w 166430"/>
                <a:gd name="connsiteY17" fmla="*/ 158067 h 159455"/>
                <a:gd name="connsiteX18" fmla="*/ 80763 w 166430"/>
                <a:gd name="connsiteY18" fmla="*/ 139118 h 159455"/>
                <a:gd name="connsiteX19" fmla="*/ 85668 w 166430"/>
                <a:gd name="connsiteY19" fmla="*/ 139118 h 159455"/>
                <a:gd name="connsiteX20" fmla="*/ 121711 w 166430"/>
                <a:gd name="connsiteY20" fmla="*/ 158067 h 159455"/>
                <a:gd name="connsiteX21" fmla="*/ 127273 w 166430"/>
                <a:gd name="connsiteY21" fmla="*/ 159450 h 159455"/>
                <a:gd name="connsiteX22" fmla="*/ 134281 w 166430"/>
                <a:gd name="connsiteY22" fmla="*/ 157157 h 159455"/>
                <a:gd name="connsiteX23" fmla="*/ 139027 w 166430"/>
                <a:gd name="connsiteY23" fmla="*/ 145486 h 159455"/>
                <a:gd name="connsiteX24" fmla="*/ 132142 w 166430"/>
                <a:gd name="connsiteY24" fmla="*/ 105355 h 159455"/>
                <a:gd name="connsiteX25" fmla="*/ 133662 w 166430"/>
                <a:gd name="connsiteY25" fmla="*/ 100689 h 159455"/>
                <a:gd name="connsiteX26" fmla="*/ 162819 w 166430"/>
                <a:gd name="connsiteY26" fmla="*/ 72265 h 159455"/>
                <a:gd name="connsiteX27" fmla="*/ 125577 w 166430"/>
                <a:gd name="connsiteY27" fmla="*/ 106481 h 159455"/>
                <a:gd name="connsiteX28" fmla="*/ 132458 w 166430"/>
                <a:gd name="connsiteY28" fmla="*/ 146613 h 159455"/>
                <a:gd name="connsiteX29" fmla="*/ 130362 w 166430"/>
                <a:gd name="connsiteY29" fmla="*/ 151768 h 159455"/>
                <a:gd name="connsiteX30" fmla="*/ 124813 w 166430"/>
                <a:gd name="connsiteY30" fmla="*/ 152172 h 159455"/>
                <a:gd name="connsiteX31" fmla="*/ 88771 w 166430"/>
                <a:gd name="connsiteY31" fmla="*/ 133219 h 159455"/>
                <a:gd name="connsiteX32" fmla="*/ 83215 w 166430"/>
                <a:gd name="connsiteY32" fmla="*/ 131849 h 159455"/>
                <a:gd name="connsiteX33" fmla="*/ 77660 w 166430"/>
                <a:gd name="connsiteY33" fmla="*/ 133222 h 159455"/>
                <a:gd name="connsiteX34" fmla="*/ 41624 w 166430"/>
                <a:gd name="connsiteY34" fmla="*/ 152172 h 159455"/>
                <a:gd name="connsiteX35" fmla="*/ 36072 w 166430"/>
                <a:gd name="connsiteY35" fmla="*/ 151768 h 159455"/>
                <a:gd name="connsiteX36" fmla="*/ 33976 w 166430"/>
                <a:gd name="connsiteY36" fmla="*/ 146613 h 159455"/>
                <a:gd name="connsiteX37" fmla="*/ 40857 w 166430"/>
                <a:gd name="connsiteY37" fmla="*/ 106481 h 159455"/>
                <a:gd name="connsiteX38" fmla="*/ 37425 w 166430"/>
                <a:gd name="connsiteY38" fmla="*/ 95917 h 159455"/>
                <a:gd name="connsiteX39" fmla="*/ 8264 w 166430"/>
                <a:gd name="connsiteY39" fmla="*/ 67493 h 159455"/>
                <a:gd name="connsiteX40" fmla="*/ 6931 w 166430"/>
                <a:gd name="connsiteY40" fmla="*/ 62090 h 159455"/>
                <a:gd name="connsiteX41" fmla="*/ 11184 w 166430"/>
                <a:gd name="connsiteY41" fmla="*/ 58501 h 159455"/>
                <a:gd name="connsiteX42" fmla="*/ 51479 w 166430"/>
                <a:gd name="connsiteY42" fmla="*/ 52646 h 159455"/>
                <a:gd name="connsiteX43" fmla="*/ 60467 w 166430"/>
                <a:gd name="connsiteY43" fmla="*/ 46117 h 159455"/>
                <a:gd name="connsiteX44" fmla="*/ 78486 w 166430"/>
                <a:gd name="connsiteY44" fmla="*/ 9601 h 159455"/>
                <a:gd name="connsiteX45" fmla="*/ 83212 w 166430"/>
                <a:gd name="connsiteY45" fmla="*/ 6665 h 159455"/>
                <a:gd name="connsiteX46" fmla="*/ 87941 w 166430"/>
                <a:gd name="connsiteY46" fmla="*/ 9601 h 159455"/>
                <a:gd name="connsiteX47" fmla="*/ 105961 w 166430"/>
                <a:gd name="connsiteY47" fmla="*/ 46117 h 159455"/>
                <a:gd name="connsiteX48" fmla="*/ 114945 w 166430"/>
                <a:gd name="connsiteY48" fmla="*/ 52646 h 159455"/>
                <a:gd name="connsiteX49" fmla="*/ 155244 w 166430"/>
                <a:gd name="connsiteY49" fmla="*/ 58501 h 159455"/>
                <a:gd name="connsiteX50" fmla="*/ 159496 w 166430"/>
                <a:gd name="connsiteY50" fmla="*/ 62090 h 159455"/>
                <a:gd name="connsiteX51" fmla="*/ 158163 w 166430"/>
                <a:gd name="connsiteY51" fmla="*/ 67493 h 159455"/>
                <a:gd name="connsiteX52" fmla="*/ 129006 w 166430"/>
                <a:gd name="connsiteY52" fmla="*/ 95913 h 159455"/>
                <a:gd name="connsiteX53" fmla="*/ 125577 w 166430"/>
                <a:gd name="connsiteY53" fmla="*/ 106481 h 159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66430" h="159455">
                  <a:moveTo>
                    <a:pt x="162819" y="72265"/>
                  </a:moveTo>
                  <a:cubicBezTo>
                    <a:pt x="166095" y="69072"/>
                    <a:pt x="167251" y="64387"/>
                    <a:pt x="165838" y="60031"/>
                  </a:cubicBezTo>
                  <a:cubicBezTo>
                    <a:pt x="164422" y="55675"/>
                    <a:pt x="160733" y="52566"/>
                    <a:pt x="156200" y="51906"/>
                  </a:cubicBezTo>
                  <a:lnTo>
                    <a:pt x="115902" y="46050"/>
                  </a:lnTo>
                  <a:cubicBezTo>
                    <a:pt x="114186" y="45800"/>
                    <a:pt x="112703" y="44724"/>
                    <a:pt x="111936" y="43168"/>
                  </a:cubicBezTo>
                  <a:lnTo>
                    <a:pt x="93920" y="6652"/>
                  </a:lnTo>
                  <a:cubicBezTo>
                    <a:pt x="91897" y="2549"/>
                    <a:pt x="87791" y="0"/>
                    <a:pt x="83215" y="0"/>
                  </a:cubicBezTo>
                  <a:cubicBezTo>
                    <a:pt x="78643" y="0"/>
                    <a:pt x="74537" y="2549"/>
                    <a:pt x="72514" y="6652"/>
                  </a:cubicBezTo>
                  <a:lnTo>
                    <a:pt x="54495" y="43168"/>
                  </a:lnTo>
                  <a:cubicBezTo>
                    <a:pt x="53728" y="44724"/>
                    <a:pt x="52242" y="45800"/>
                    <a:pt x="50525" y="46050"/>
                  </a:cubicBezTo>
                  <a:lnTo>
                    <a:pt x="10227" y="51909"/>
                  </a:lnTo>
                  <a:cubicBezTo>
                    <a:pt x="5698" y="52566"/>
                    <a:pt x="2009" y="55675"/>
                    <a:pt x="593" y="60031"/>
                  </a:cubicBezTo>
                  <a:cubicBezTo>
                    <a:pt x="-821" y="64387"/>
                    <a:pt x="336" y="69072"/>
                    <a:pt x="3612" y="72265"/>
                  </a:cubicBezTo>
                  <a:lnTo>
                    <a:pt x="32769" y="100686"/>
                  </a:lnTo>
                  <a:cubicBezTo>
                    <a:pt x="34012" y="101899"/>
                    <a:pt x="34582" y="103645"/>
                    <a:pt x="34289" y="105351"/>
                  </a:cubicBezTo>
                  <a:lnTo>
                    <a:pt x="27407" y="145486"/>
                  </a:lnTo>
                  <a:cubicBezTo>
                    <a:pt x="26634" y="149995"/>
                    <a:pt x="28450" y="154465"/>
                    <a:pt x="32153" y="157157"/>
                  </a:cubicBezTo>
                  <a:cubicBezTo>
                    <a:pt x="35852" y="159853"/>
                    <a:pt x="40668" y="160203"/>
                    <a:pt x="44723" y="158067"/>
                  </a:cubicBezTo>
                  <a:lnTo>
                    <a:pt x="80763" y="139118"/>
                  </a:lnTo>
                  <a:cubicBezTo>
                    <a:pt x="82299" y="138311"/>
                    <a:pt x="84132" y="138311"/>
                    <a:pt x="85668" y="139118"/>
                  </a:cubicBezTo>
                  <a:lnTo>
                    <a:pt x="121711" y="158067"/>
                  </a:lnTo>
                  <a:cubicBezTo>
                    <a:pt x="123470" y="158994"/>
                    <a:pt x="125377" y="159450"/>
                    <a:pt x="127273" y="159450"/>
                  </a:cubicBezTo>
                  <a:cubicBezTo>
                    <a:pt x="129736" y="159450"/>
                    <a:pt x="132188" y="158680"/>
                    <a:pt x="134281" y="157157"/>
                  </a:cubicBezTo>
                  <a:cubicBezTo>
                    <a:pt x="137984" y="154465"/>
                    <a:pt x="139800" y="149995"/>
                    <a:pt x="139027" y="145486"/>
                  </a:cubicBezTo>
                  <a:lnTo>
                    <a:pt x="132142" y="105355"/>
                  </a:lnTo>
                  <a:cubicBezTo>
                    <a:pt x="131849" y="103645"/>
                    <a:pt x="132418" y="101902"/>
                    <a:pt x="133662" y="100689"/>
                  </a:cubicBezTo>
                  <a:lnTo>
                    <a:pt x="162819" y="72265"/>
                  </a:lnTo>
                  <a:close/>
                  <a:moveTo>
                    <a:pt x="125577" y="106481"/>
                  </a:moveTo>
                  <a:lnTo>
                    <a:pt x="132458" y="146613"/>
                  </a:lnTo>
                  <a:cubicBezTo>
                    <a:pt x="132805" y="148632"/>
                    <a:pt x="132022" y="150562"/>
                    <a:pt x="130362" y="151768"/>
                  </a:cubicBezTo>
                  <a:cubicBezTo>
                    <a:pt x="128699" y="152972"/>
                    <a:pt x="126630" y="153118"/>
                    <a:pt x="124813" y="152172"/>
                  </a:cubicBezTo>
                  <a:lnTo>
                    <a:pt x="88771" y="133219"/>
                  </a:lnTo>
                  <a:cubicBezTo>
                    <a:pt x="87035" y="132309"/>
                    <a:pt x="85122" y="131849"/>
                    <a:pt x="83215" y="131849"/>
                  </a:cubicBezTo>
                  <a:cubicBezTo>
                    <a:pt x="81309" y="131849"/>
                    <a:pt x="79399" y="132309"/>
                    <a:pt x="77660" y="133222"/>
                  </a:cubicBezTo>
                  <a:lnTo>
                    <a:pt x="41624" y="152172"/>
                  </a:lnTo>
                  <a:cubicBezTo>
                    <a:pt x="39801" y="153118"/>
                    <a:pt x="37731" y="152972"/>
                    <a:pt x="36072" y="151768"/>
                  </a:cubicBezTo>
                  <a:cubicBezTo>
                    <a:pt x="34412" y="150562"/>
                    <a:pt x="33632" y="148636"/>
                    <a:pt x="33976" y="146613"/>
                  </a:cubicBezTo>
                  <a:lnTo>
                    <a:pt x="40857" y="106481"/>
                  </a:lnTo>
                  <a:cubicBezTo>
                    <a:pt x="41521" y="102609"/>
                    <a:pt x="40238" y="98656"/>
                    <a:pt x="37425" y="95917"/>
                  </a:cubicBezTo>
                  <a:lnTo>
                    <a:pt x="8264" y="67493"/>
                  </a:lnTo>
                  <a:cubicBezTo>
                    <a:pt x="6795" y="66060"/>
                    <a:pt x="6295" y="64040"/>
                    <a:pt x="6931" y="62090"/>
                  </a:cubicBezTo>
                  <a:cubicBezTo>
                    <a:pt x="7564" y="60137"/>
                    <a:pt x="9154" y="58798"/>
                    <a:pt x="11184" y="58501"/>
                  </a:cubicBezTo>
                  <a:lnTo>
                    <a:pt x="51479" y="52646"/>
                  </a:lnTo>
                  <a:cubicBezTo>
                    <a:pt x="55368" y="52082"/>
                    <a:pt x="58730" y="49643"/>
                    <a:pt x="60467" y="46117"/>
                  </a:cubicBezTo>
                  <a:lnTo>
                    <a:pt x="78486" y="9601"/>
                  </a:lnTo>
                  <a:cubicBezTo>
                    <a:pt x="79393" y="7762"/>
                    <a:pt x="81162" y="6665"/>
                    <a:pt x="83212" y="6665"/>
                  </a:cubicBezTo>
                  <a:cubicBezTo>
                    <a:pt x="85265" y="6665"/>
                    <a:pt x="87031" y="7762"/>
                    <a:pt x="87941" y="9601"/>
                  </a:cubicBezTo>
                  <a:lnTo>
                    <a:pt x="105961" y="46117"/>
                  </a:lnTo>
                  <a:cubicBezTo>
                    <a:pt x="107697" y="49643"/>
                    <a:pt x="111056" y="52082"/>
                    <a:pt x="114945" y="52646"/>
                  </a:cubicBezTo>
                  <a:lnTo>
                    <a:pt x="155244" y="58501"/>
                  </a:lnTo>
                  <a:cubicBezTo>
                    <a:pt x="157273" y="58798"/>
                    <a:pt x="158863" y="60137"/>
                    <a:pt x="159496" y="62090"/>
                  </a:cubicBezTo>
                  <a:cubicBezTo>
                    <a:pt x="160129" y="64040"/>
                    <a:pt x="159633" y="66060"/>
                    <a:pt x="158163" y="67493"/>
                  </a:cubicBezTo>
                  <a:lnTo>
                    <a:pt x="129006" y="95913"/>
                  </a:lnTo>
                  <a:cubicBezTo>
                    <a:pt x="126193" y="98656"/>
                    <a:pt x="124910" y="102605"/>
                    <a:pt x="125577" y="106481"/>
                  </a:cubicBezTo>
                  <a:close/>
                </a:path>
              </a:pathLst>
            </a:custGeom>
            <a:solidFill>
              <a:srgbClr val="CD1719"/>
            </a:solidFill>
            <a:ln w="3175" cap="flat">
              <a:solidFill>
                <a:srgbClr val="CD171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s-ES" sz="2000">
                <a:latin typeface="Century Gothic" panose="020B0502020202020204" pitchFamily="34" charset="0"/>
              </a:endParaRPr>
            </a:p>
          </p:txBody>
        </p:sp>
        <p:sp>
          <p:nvSpPr>
            <p:cNvPr id="6" name="Graphic 62">
              <a:extLst>
                <a:ext uri="{FF2B5EF4-FFF2-40B4-BE49-F238E27FC236}">
                  <a16:creationId xmlns:a16="http://schemas.microsoft.com/office/drawing/2014/main" id="{BF3CD493-09CA-3F8E-C703-570A2DB1DAD1}"/>
                </a:ext>
              </a:extLst>
            </p:cNvPr>
            <p:cNvSpPr/>
            <p:nvPr/>
          </p:nvSpPr>
          <p:spPr>
            <a:xfrm>
              <a:off x="5170300" y="5495925"/>
              <a:ext cx="104216" cy="99848"/>
            </a:xfrm>
            <a:custGeom>
              <a:avLst/>
              <a:gdLst>
                <a:gd name="connsiteX0" fmla="*/ 162819 w 166430"/>
                <a:gd name="connsiteY0" fmla="*/ 72265 h 159455"/>
                <a:gd name="connsiteX1" fmla="*/ 165838 w 166430"/>
                <a:gd name="connsiteY1" fmla="*/ 60031 h 159455"/>
                <a:gd name="connsiteX2" fmla="*/ 156200 w 166430"/>
                <a:gd name="connsiteY2" fmla="*/ 51906 h 159455"/>
                <a:gd name="connsiteX3" fmla="*/ 115902 w 166430"/>
                <a:gd name="connsiteY3" fmla="*/ 46050 h 159455"/>
                <a:gd name="connsiteX4" fmla="*/ 111936 w 166430"/>
                <a:gd name="connsiteY4" fmla="*/ 43168 h 159455"/>
                <a:gd name="connsiteX5" fmla="*/ 93920 w 166430"/>
                <a:gd name="connsiteY5" fmla="*/ 6652 h 159455"/>
                <a:gd name="connsiteX6" fmla="*/ 83215 w 166430"/>
                <a:gd name="connsiteY6" fmla="*/ 0 h 159455"/>
                <a:gd name="connsiteX7" fmla="*/ 72514 w 166430"/>
                <a:gd name="connsiteY7" fmla="*/ 6652 h 159455"/>
                <a:gd name="connsiteX8" fmla="*/ 54495 w 166430"/>
                <a:gd name="connsiteY8" fmla="*/ 43168 h 159455"/>
                <a:gd name="connsiteX9" fmla="*/ 50525 w 166430"/>
                <a:gd name="connsiteY9" fmla="*/ 46050 h 159455"/>
                <a:gd name="connsiteX10" fmla="*/ 10227 w 166430"/>
                <a:gd name="connsiteY10" fmla="*/ 51909 h 159455"/>
                <a:gd name="connsiteX11" fmla="*/ 593 w 166430"/>
                <a:gd name="connsiteY11" fmla="*/ 60031 h 159455"/>
                <a:gd name="connsiteX12" fmla="*/ 3612 w 166430"/>
                <a:gd name="connsiteY12" fmla="*/ 72265 h 159455"/>
                <a:gd name="connsiteX13" fmla="*/ 32769 w 166430"/>
                <a:gd name="connsiteY13" fmla="*/ 100686 h 159455"/>
                <a:gd name="connsiteX14" fmla="*/ 34289 w 166430"/>
                <a:gd name="connsiteY14" fmla="*/ 105351 h 159455"/>
                <a:gd name="connsiteX15" fmla="*/ 27407 w 166430"/>
                <a:gd name="connsiteY15" fmla="*/ 145486 h 159455"/>
                <a:gd name="connsiteX16" fmla="*/ 32153 w 166430"/>
                <a:gd name="connsiteY16" fmla="*/ 157157 h 159455"/>
                <a:gd name="connsiteX17" fmla="*/ 44723 w 166430"/>
                <a:gd name="connsiteY17" fmla="*/ 158067 h 159455"/>
                <a:gd name="connsiteX18" fmla="*/ 80763 w 166430"/>
                <a:gd name="connsiteY18" fmla="*/ 139118 h 159455"/>
                <a:gd name="connsiteX19" fmla="*/ 85668 w 166430"/>
                <a:gd name="connsiteY19" fmla="*/ 139118 h 159455"/>
                <a:gd name="connsiteX20" fmla="*/ 121711 w 166430"/>
                <a:gd name="connsiteY20" fmla="*/ 158067 h 159455"/>
                <a:gd name="connsiteX21" fmla="*/ 127273 w 166430"/>
                <a:gd name="connsiteY21" fmla="*/ 159450 h 159455"/>
                <a:gd name="connsiteX22" fmla="*/ 134281 w 166430"/>
                <a:gd name="connsiteY22" fmla="*/ 157157 h 159455"/>
                <a:gd name="connsiteX23" fmla="*/ 139027 w 166430"/>
                <a:gd name="connsiteY23" fmla="*/ 145486 h 159455"/>
                <a:gd name="connsiteX24" fmla="*/ 132142 w 166430"/>
                <a:gd name="connsiteY24" fmla="*/ 105355 h 159455"/>
                <a:gd name="connsiteX25" fmla="*/ 133662 w 166430"/>
                <a:gd name="connsiteY25" fmla="*/ 100689 h 159455"/>
                <a:gd name="connsiteX26" fmla="*/ 162819 w 166430"/>
                <a:gd name="connsiteY26" fmla="*/ 72265 h 159455"/>
                <a:gd name="connsiteX27" fmla="*/ 125577 w 166430"/>
                <a:gd name="connsiteY27" fmla="*/ 106481 h 159455"/>
                <a:gd name="connsiteX28" fmla="*/ 132458 w 166430"/>
                <a:gd name="connsiteY28" fmla="*/ 146613 h 159455"/>
                <a:gd name="connsiteX29" fmla="*/ 130362 w 166430"/>
                <a:gd name="connsiteY29" fmla="*/ 151768 h 159455"/>
                <a:gd name="connsiteX30" fmla="*/ 124813 w 166430"/>
                <a:gd name="connsiteY30" fmla="*/ 152172 h 159455"/>
                <a:gd name="connsiteX31" fmla="*/ 88771 w 166430"/>
                <a:gd name="connsiteY31" fmla="*/ 133219 h 159455"/>
                <a:gd name="connsiteX32" fmla="*/ 83215 w 166430"/>
                <a:gd name="connsiteY32" fmla="*/ 131849 h 159455"/>
                <a:gd name="connsiteX33" fmla="*/ 77660 w 166430"/>
                <a:gd name="connsiteY33" fmla="*/ 133222 h 159455"/>
                <a:gd name="connsiteX34" fmla="*/ 41624 w 166430"/>
                <a:gd name="connsiteY34" fmla="*/ 152172 h 159455"/>
                <a:gd name="connsiteX35" fmla="*/ 36072 w 166430"/>
                <a:gd name="connsiteY35" fmla="*/ 151768 h 159455"/>
                <a:gd name="connsiteX36" fmla="*/ 33976 w 166430"/>
                <a:gd name="connsiteY36" fmla="*/ 146613 h 159455"/>
                <a:gd name="connsiteX37" fmla="*/ 40857 w 166430"/>
                <a:gd name="connsiteY37" fmla="*/ 106481 h 159455"/>
                <a:gd name="connsiteX38" fmla="*/ 37425 w 166430"/>
                <a:gd name="connsiteY38" fmla="*/ 95917 h 159455"/>
                <a:gd name="connsiteX39" fmla="*/ 8264 w 166430"/>
                <a:gd name="connsiteY39" fmla="*/ 67493 h 159455"/>
                <a:gd name="connsiteX40" fmla="*/ 6931 w 166430"/>
                <a:gd name="connsiteY40" fmla="*/ 62090 h 159455"/>
                <a:gd name="connsiteX41" fmla="*/ 11184 w 166430"/>
                <a:gd name="connsiteY41" fmla="*/ 58501 h 159455"/>
                <a:gd name="connsiteX42" fmla="*/ 51479 w 166430"/>
                <a:gd name="connsiteY42" fmla="*/ 52646 h 159455"/>
                <a:gd name="connsiteX43" fmla="*/ 60467 w 166430"/>
                <a:gd name="connsiteY43" fmla="*/ 46117 h 159455"/>
                <a:gd name="connsiteX44" fmla="*/ 78486 w 166430"/>
                <a:gd name="connsiteY44" fmla="*/ 9601 h 159455"/>
                <a:gd name="connsiteX45" fmla="*/ 83212 w 166430"/>
                <a:gd name="connsiteY45" fmla="*/ 6665 h 159455"/>
                <a:gd name="connsiteX46" fmla="*/ 87941 w 166430"/>
                <a:gd name="connsiteY46" fmla="*/ 9601 h 159455"/>
                <a:gd name="connsiteX47" fmla="*/ 105961 w 166430"/>
                <a:gd name="connsiteY47" fmla="*/ 46117 h 159455"/>
                <a:gd name="connsiteX48" fmla="*/ 114945 w 166430"/>
                <a:gd name="connsiteY48" fmla="*/ 52646 h 159455"/>
                <a:gd name="connsiteX49" fmla="*/ 155244 w 166430"/>
                <a:gd name="connsiteY49" fmla="*/ 58501 h 159455"/>
                <a:gd name="connsiteX50" fmla="*/ 159496 w 166430"/>
                <a:gd name="connsiteY50" fmla="*/ 62090 h 159455"/>
                <a:gd name="connsiteX51" fmla="*/ 158163 w 166430"/>
                <a:gd name="connsiteY51" fmla="*/ 67493 h 159455"/>
                <a:gd name="connsiteX52" fmla="*/ 129006 w 166430"/>
                <a:gd name="connsiteY52" fmla="*/ 95913 h 159455"/>
                <a:gd name="connsiteX53" fmla="*/ 125577 w 166430"/>
                <a:gd name="connsiteY53" fmla="*/ 106481 h 159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66430" h="159455">
                  <a:moveTo>
                    <a:pt x="162819" y="72265"/>
                  </a:moveTo>
                  <a:cubicBezTo>
                    <a:pt x="166095" y="69072"/>
                    <a:pt x="167251" y="64387"/>
                    <a:pt x="165838" y="60031"/>
                  </a:cubicBezTo>
                  <a:cubicBezTo>
                    <a:pt x="164422" y="55675"/>
                    <a:pt x="160733" y="52566"/>
                    <a:pt x="156200" y="51906"/>
                  </a:cubicBezTo>
                  <a:lnTo>
                    <a:pt x="115902" y="46050"/>
                  </a:lnTo>
                  <a:cubicBezTo>
                    <a:pt x="114186" y="45800"/>
                    <a:pt x="112703" y="44724"/>
                    <a:pt x="111936" y="43168"/>
                  </a:cubicBezTo>
                  <a:lnTo>
                    <a:pt x="93920" y="6652"/>
                  </a:lnTo>
                  <a:cubicBezTo>
                    <a:pt x="91897" y="2549"/>
                    <a:pt x="87791" y="0"/>
                    <a:pt x="83215" y="0"/>
                  </a:cubicBezTo>
                  <a:cubicBezTo>
                    <a:pt x="78643" y="0"/>
                    <a:pt x="74537" y="2549"/>
                    <a:pt x="72514" y="6652"/>
                  </a:cubicBezTo>
                  <a:lnTo>
                    <a:pt x="54495" y="43168"/>
                  </a:lnTo>
                  <a:cubicBezTo>
                    <a:pt x="53728" y="44724"/>
                    <a:pt x="52242" y="45800"/>
                    <a:pt x="50525" y="46050"/>
                  </a:cubicBezTo>
                  <a:lnTo>
                    <a:pt x="10227" y="51909"/>
                  </a:lnTo>
                  <a:cubicBezTo>
                    <a:pt x="5698" y="52566"/>
                    <a:pt x="2009" y="55675"/>
                    <a:pt x="593" y="60031"/>
                  </a:cubicBezTo>
                  <a:cubicBezTo>
                    <a:pt x="-821" y="64387"/>
                    <a:pt x="336" y="69072"/>
                    <a:pt x="3612" y="72265"/>
                  </a:cubicBezTo>
                  <a:lnTo>
                    <a:pt x="32769" y="100686"/>
                  </a:lnTo>
                  <a:cubicBezTo>
                    <a:pt x="34012" y="101899"/>
                    <a:pt x="34582" y="103645"/>
                    <a:pt x="34289" y="105351"/>
                  </a:cubicBezTo>
                  <a:lnTo>
                    <a:pt x="27407" y="145486"/>
                  </a:lnTo>
                  <a:cubicBezTo>
                    <a:pt x="26634" y="149995"/>
                    <a:pt x="28450" y="154465"/>
                    <a:pt x="32153" y="157157"/>
                  </a:cubicBezTo>
                  <a:cubicBezTo>
                    <a:pt x="35852" y="159853"/>
                    <a:pt x="40668" y="160203"/>
                    <a:pt x="44723" y="158067"/>
                  </a:cubicBezTo>
                  <a:lnTo>
                    <a:pt x="80763" y="139118"/>
                  </a:lnTo>
                  <a:cubicBezTo>
                    <a:pt x="82299" y="138311"/>
                    <a:pt x="84132" y="138311"/>
                    <a:pt x="85668" y="139118"/>
                  </a:cubicBezTo>
                  <a:lnTo>
                    <a:pt x="121711" y="158067"/>
                  </a:lnTo>
                  <a:cubicBezTo>
                    <a:pt x="123470" y="158994"/>
                    <a:pt x="125377" y="159450"/>
                    <a:pt x="127273" y="159450"/>
                  </a:cubicBezTo>
                  <a:cubicBezTo>
                    <a:pt x="129736" y="159450"/>
                    <a:pt x="132188" y="158680"/>
                    <a:pt x="134281" y="157157"/>
                  </a:cubicBezTo>
                  <a:cubicBezTo>
                    <a:pt x="137984" y="154465"/>
                    <a:pt x="139800" y="149995"/>
                    <a:pt x="139027" y="145486"/>
                  </a:cubicBezTo>
                  <a:lnTo>
                    <a:pt x="132142" y="105355"/>
                  </a:lnTo>
                  <a:cubicBezTo>
                    <a:pt x="131849" y="103645"/>
                    <a:pt x="132418" y="101902"/>
                    <a:pt x="133662" y="100689"/>
                  </a:cubicBezTo>
                  <a:lnTo>
                    <a:pt x="162819" y="72265"/>
                  </a:lnTo>
                  <a:close/>
                  <a:moveTo>
                    <a:pt x="125577" y="106481"/>
                  </a:moveTo>
                  <a:lnTo>
                    <a:pt x="132458" y="146613"/>
                  </a:lnTo>
                  <a:cubicBezTo>
                    <a:pt x="132805" y="148632"/>
                    <a:pt x="132022" y="150562"/>
                    <a:pt x="130362" y="151768"/>
                  </a:cubicBezTo>
                  <a:cubicBezTo>
                    <a:pt x="128699" y="152972"/>
                    <a:pt x="126630" y="153118"/>
                    <a:pt x="124813" y="152172"/>
                  </a:cubicBezTo>
                  <a:lnTo>
                    <a:pt x="88771" y="133219"/>
                  </a:lnTo>
                  <a:cubicBezTo>
                    <a:pt x="87035" y="132309"/>
                    <a:pt x="85122" y="131849"/>
                    <a:pt x="83215" y="131849"/>
                  </a:cubicBezTo>
                  <a:cubicBezTo>
                    <a:pt x="81309" y="131849"/>
                    <a:pt x="79399" y="132309"/>
                    <a:pt x="77660" y="133222"/>
                  </a:cubicBezTo>
                  <a:lnTo>
                    <a:pt x="41624" y="152172"/>
                  </a:lnTo>
                  <a:cubicBezTo>
                    <a:pt x="39801" y="153118"/>
                    <a:pt x="37731" y="152972"/>
                    <a:pt x="36072" y="151768"/>
                  </a:cubicBezTo>
                  <a:cubicBezTo>
                    <a:pt x="34412" y="150562"/>
                    <a:pt x="33632" y="148636"/>
                    <a:pt x="33976" y="146613"/>
                  </a:cubicBezTo>
                  <a:lnTo>
                    <a:pt x="40857" y="106481"/>
                  </a:lnTo>
                  <a:cubicBezTo>
                    <a:pt x="41521" y="102609"/>
                    <a:pt x="40238" y="98656"/>
                    <a:pt x="37425" y="95917"/>
                  </a:cubicBezTo>
                  <a:lnTo>
                    <a:pt x="8264" y="67493"/>
                  </a:lnTo>
                  <a:cubicBezTo>
                    <a:pt x="6795" y="66060"/>
                    <a:pt x="6295" y="64040"/>
                    <a:pt x="6931" y="62090"/>
                  </a:cubicBezTo>
                  <a:cubicBezTo>
                    <a:pt x="7564" y="60137"/>
                    <a:pt x="9154" y="58798"/>
                    <a:pt x="11184" y="58501"/>
                  </a:cubicBezTo>
                  <a:lnTo>
                    <a:pt x="51479" y="52646"/>
                  </a:lnTo>
                  <a:cubicBezTo>
                    <a:pt x="55368" y="52082"/>
                    <a:pt x="58730" y="49643"/>
                    <a:pt x="60467" y="46117"/>
                  </a:cubicBezTo>
                  <a:lnTo>
                    <a:pt x="78486" y="9601"/>
                  </a:lnTo>
                  <a:cubicBezTo>
                    <a:pt x="79393" y="7762"/>
                    <a:pt x="81162" y="6665"/>
                    <a:pt x="83212" y="6665"/>
                  </a:cubicBezTo>
                  <a:cubicBezTo>
                    <a:pt x="85265" y="6665"/>
                    <a:pt x="87031" y="7762"/>
                    <a:pt x="87941" y="9601"/>
                  </a:cubicBezTo>
                  <a:lnTo>
                    <a:pt x="105961" y="46117"/>
                  </a:lnTo>
                  <a:cubicBezTo>
                    <a:pt x="107697" y="49643"/>
                    <a:pt x="111056" y="52082"/>
                    <a:pt x="114945" y="52646"/>
                  </a:cubicBezTo>
                  <a:lnTo>
                    <a:pt x="155244" y="58501"/>
                  </a:lnTo>
                  <a:cubicBezTo>
                    <a:pt x="157273" y="58798"/>
                    <a:pt x="158863" y="60137"/>
                    <a:pt x="159496" y="62090"/>
                  </a:cubicBezTo>
                  <a:cubicBezTo>
                    <a:pt x="160129" y="64040"/>
                    <a:pt x="159633" y="66060"/>
                    <a:pt x="158163" y="67493"/>
                  </a:cubicBezTo>
                  <a:lnTo>
                    <a:pt x="129006" y="95913"/>
                  </a:lnTo>
                  <a:cubicBezTo>
                    <a:pt x="126193" y="98656"/>
                    <a:pt x="124910" y="102605"/>
                    <a:pt x="125577" y="106481"/>
                  </a:cubicBezTo>
                  <a:close/>
                </a:path>
              </a:pathLst>
            </a:custGeom>
            <a:solidFill>
              <a:srgbClr val="CD1719"/>
            </a:solidFill>
            <a:ln w="3175" cap="flat">
              <a:solidFill>
                <a:srgbClr val="CD171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s-ES" sz="2000">
                <a:latin typeface="Century Gothic" panose="020B0502020202020204" pitchFamily="34" charset="0"/>
              </a:endParaRP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E817FBC5-3FCC-E37D-54E8-6AE90EB0410E}"/>
              </a:ext>
            </a:extLst>
          </p:cNvPr>
          <p:cNvSpPr/>
          <p:nvPr/>
        </p:nvSpPr>
        <p:spPr>
          <a:xfrm rot="21079153">
            <a:off x="1656414" y="1489916"/>
            <a:ext cx="3457511" cy="41057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8560EDF-53C2-0395-2637-C5C14E88DB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7" t="2916" r="19065" b="2793"/>
          <a:stretch/>
        </p:blipFill>
        <p:spPr>
          <a:xfrm rot="21082343">
            <a:off x="1798154" y="1684290"/>
            <a:ext cx="3076192" cy="3076193"/>
          </a:xfrm>
          <a:custGeom>
            <a:avLst/>
            <a:gdLst>
              <a:gd name="connsiteX0" fmla="*/ 3073339 w 3076192"/>
              <a:gd name="connsiteY0" fmla="*/ 0 h 3076193"/>
              <a:gd name="connsiteX1" fmla="*/ 3076192 w 3076192"/>
              <a:gd name="connsiteY1" fmla="*/ 3073340 h 3076193"/>
              <a:gd name="connsiteX2" fmla="*/ 2850 w 3076192"/>
              <a:gd name="connsiteY2" fmla="*/ 3076193 h 3076193"/>
              <a:gd name="connsiteX3" fmla="*/ 0 w 3076192"/>
              <a:gd name="connsiteY3" fmla="*/ 2851 h 3076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6192" h="3076193">
                <a:moveTo>
                  <a:pt x="3073339" y="0"/>
                </a:moveTo>
                <a:lnTo>
                  <a:pt x="3076192" y="3073340"/>
                </a:lnTo>
                <a:lnTo>
                  <a:pt x="2850" y="3076193"/>
                </a:lnTo>
                <a:lnTo>
                  <a:pt x="0" y="285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53955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093791" y="-2441"/>
            <a:ext cx="909811" cy="6108457"/>
            <a:chOff x="10015306" y="6596"/>
            <a:chExt cx="909811" cy="6108457"/>
          </a:xfrm>
        </p:grpSpPr>
        <p:pic>
          <p:nvPicPr>
            <p:cNvPr id="62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2B7B761A-5DF6-E86B-6CA0-7A7779784A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043" y="11376"/>
            <a:ext cx="1881740" cy="6103674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3A623329-52EF-F372-FA6E-0EAA20A3FBA7}"/>
              </a:ext>
            </a:extLst>
          </p:cNvPr>
          <p:cNvSpPr/>
          <p:nvPr/>
        </p:nvSpPr>
        <p:spPr>
          <a:xfrm rot="5400000">
            <a:off x="-2297979" y="1942376"/>
            <a:ext cx="6115050" cy="223029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8B57E1-A732-AE41-AAE3-5595C38BF2A4}"/>
              </a:ext>
            </a:extLst>
          </p:cNvPr>
          <p:cNvSpPr txBox="1"/>
          <p:nvPr/>
        </p:nvSpPr>
        <p:spPr>
          <a:xfrm>
            <a:off x="1937015" y="506931"/>
            <a:ext cx="79702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595959"/>
                </a:solidFill>
                <a:latin typeface="Century Gothic" panose="020B0502020202020204" pitchFamily="34" charset="0"/>
              </a:rPr>
              <a:t>NUESTRAS </a:t>
            </a:r>
            <a:r>
              <a:rPr lang="en-GB" sz="4000" b="1" spc="300" dirty="0" smtClean="0">
                <a:latin typeface="Century Gothic" panose="020B0502020202020204" pitchFamily="34" charset="0"/>
              </a:rPr>
              <a:t>CERTIFICATIONES</a:t>
            </a:r>
            <a:endParaRPr lang="en-GB" sz="4000" b="1" spc="300" dirty="0">
              <a:latin typeface="Century Gothic" panose="020B0502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3757554-B152-2483-3A55-DA7EF6B393FE}"/>
              </a:ext>
            </a:extLst>
          </p:cNvPr>
          <p:cNvGrpSpPr/>
          <p:nvPr/>
        </p:nvGrpSpPr>
        <p:grpSpPr>
          <a:xfrm>
            <a:off x="4911673" y="1411108"/>
            <a:ext cx="4943084" cy="784830"/>
            <a:chOff x="4911673" y="1411108"/>
            <a:chExt cx="4943084" cy="784830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0CF12C84-A985-12C0-DD3E-1544C8A6ECDA}"/>
                </a:ext>
              </a:extLst>
            </p:cNvPr>
            <p:cNvCxnSpPr>
              <a:cxnSpLocks/>
            </p:cNvCxnSpPr>
            <p:nvPr/>
          </p:nvCxnSpPr>
          <p:spPr>
            <a:xfrm>
              <a:off x="5254085" y="1452541"/>
              <a:ext cx="0" cy="701964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ZoneTexte 48">
              <a:extLst>
                <a:ext uri="{FF2B5EF4-FFF2-40B4-BE49-F238E27FC236}">
                  <a16:creationId xmlns:a16="http://schemas.microsoft.com/office/drawing/2014/main" id="{A82AD56D-5365-F881-AEB6-6F2067AACA0A}"/>
                </a:ext>
              </a:extLst>
            </p:cNvPr>
            <p:cNvSpPr txBox="1"/>
            <p:nvPr/>
          </p:nvSpPr>
          <p:spPr>
            <a:xfrm>
              <a:off x="5106002" y="1411108"/>
              <a:ext cx="4748755" cy="784830"/>
            </a:xfrm>
            <a:prstGeom prst="rect">
              <a:avLst/>
            </a:prstGeom>
            <a:noFill/>
          </p:spPr>
          <p:txBody>
            <a:bodyPr wrap="square" lIns="288000">
              <a:spAutoFit/>
            </a:bodyPr>
            <a:lstStyle/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es-ES" sz="1000" b="1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Gestión </a:t>
              </a:r>
              <a:r>
                <a:rPr lang="es-ES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de la calidad y de la seguridad </a:t>
              </a:r>
              <a:r>
                <a:rPr lang="es-ES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de la materia </a:t>
              </a:r>
            </a:p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es-ES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prima alimentaria</a:t>
              </a:r>
            </a:p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es-ES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Garantía de la seguridad </a:t>
              </a:r>
              <a:r>
                <a:rPr lang="es-ES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alimentaria de los alimentos</a:t>
              </a:r>
            </a:p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es-ES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Garantía de la calidad </a:t>
              </a:r>
              <a:r>
                <a:rPr lang="es-ES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en la producción de los alimentos</a:t>
              </a:r>
              <a:endParaRPr lang="fr-FR" sz="1000" dirty="0">
                <a:solidFill>
                  <a:srgbClr val="757575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A284ADC-1A34-3AB9-8B8A-86FDAD594336}"/>
                </a:ext>
              </a:extLst>
            </p:cNvPr>
            <p:cNvGrpSpPr/>
            <p:nvPr/>
          </p:nvGrpSpPr>
          <p:grpSpPr>
            <a:xfrm>
              <a:off x="4911673" y="1733747"/>
              <a:ext cx="220133" cy="139553"/>
              <a:chOff x="5682628" y="1942020"/>
              <a:chExt cx="220133" cy="139553"/>
            </a:xfrm>
          </p:grpSpPr>
          <p:sp>
            <p:nvSpPr>
              <p:cNvPr id="39" name="Right Triangle 38">
                <a:extLst>
                  <a:ext uri="{FF2B5EF4-FFF2-40B4-BE49-F238E27FC236}">
                    <a16:creationId xmlns:a16="http://schemas.microsoft.com/office/drawing/2014/main" id="{B7C7B03C-B078-E8F4-287C-0F481B3F4549}"/>
                  </a:ext>
                </a:extLst>
              </p:cNvPr>
              <p:cNvSpPr/>
              <p:nvPr/>
            </p:nvSpPr>
            <p:spPr>
              <a:xfrm rot="13500000">
                <a:off x="5763208" y="1942020"/>
                <a:ext cx="139553" cy="139553"/>
              </a:xfrm>
              <a:prstGeom prst="rtTriangle">
                <a:avLst/>
              </a:prstGeom>
              <a:solidFill>
                <a:srgbClr val="7575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3" name="Right Triangle 42">
                <a:extLst>
                  <a:ext uri="{FF2B5EF4-FFF2-40B4-BE49-F238E27FC236}">
                    <a16:creationId xmlns:a16="http://schemas.microsoft.com/office/drawing/2014/main" id="{F71DDBF8-A42C-336E-77F1-2C37C13EC6B2}"/>
                  </a:ext>
                </a:extLst>
              </p:cNvPr>
              <p:cNvSpPr/>
              <p:nvPr/>
            </p:nvSpPr>
            <p:spPr>
              <a:xfrm rot="13500000">
                <a:off x="5682628" y="1942020"/>
                <a:ext cx="139553" cy="139553"/>
              </a:xfrm>
              <a:prstGeom prst="rtTriangle">
                <a:avLst/>
              </a:prstGeom>
              <a:solidFill>
                <a:srgbClr val="757575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63" name="Rectangle 62">
            <a:extLst>
              <a:ext uri="{FF2B5EF4-FFF2-40B4-BE49-F238E27FC236}">
                <a16:creationId xmlns:a16="http://schemas.microsoft.com/office/drawing/2014/main" id="{D839CC96-2DE8-6E13-A023-9441E1E70C71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pic>
        <p:nvPicPr>
          <p:cNvPr id="15" name="object 5">
            <a:extLst>
              <a:ext uri="{FF2B5EF4-FFF2-40B4-BE49-F238E27FC236}">
                <a16:creationId xmlns:a16="http://schemas.microsoft.com/office/drawing/2014/main" id="{2F812A6C-E62F-3E4B-8CC9-4118D5E69AE9}"/>
              </a:ext>
            </a:extLst>
          </p:cNvPr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7176" y="1296538"/>
            <a:ext cx="654658" cy="95383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E968B6F5-4768-F3BA-5C01-B0DF89F6CA1F}"/>
              </a:ext>
            </a:extLst>
          </p:cNvPr>
          <p:cNvGrpSpPr/>
          <p:nvPr/>
        </p:nvGrpSpPr>
        <p:grpSpPr>
          <a:xfrm>
            <a:off x="4911673" y="2357764"/>
            <a:ext cx="4943084" cy="701964"/>
            <a:chOff x="4911673" y="2357764"/>
            <a:chExt cx="4943084" cy="701964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0366DDB3-6196-9D09-3C5D-7F4BB654F230}"/>
                </a:ext>
              </a:extLst>
            </p:cNvPr>
            <p:cNvCxnSpPr>
              <a:cxnSpLocks/>
            </p:cNvCxnSpPr>
            <p:nvPr/>
          </p:nvCxnSpPr>
          <p:spPr>
            <a:xfrm>
              <a:off x="5254085" y="2357764"/>
              <a:ext cx="0" cy="701964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ZoneTexte 48">
              <a:extLst>
                <a:ext uri="{FF2B5EF4-FFF2-40B4-BE49-F238E27FC236}">
                  <a16:creationId xmlns:a16="http://schemas.microsoft.com/office/drawing/2014/main" id="{6050B18B-E7F3-3914-33E7-0C18DD71CD77}"/>
                </a:ext>
              </a:extLst>
            </p:cNvPr>
            <p:cNvSpPr txBox="1"/>
            <p:nvPr/>
          </p:nvSpPr>
          <p:spPr>
            <a:xfrm>
              <a:off x="5106002" y="2406099"/>
              <a:ext cx="4748755" cy="605294"/>
            </a:xfrm>
            <a:prstGeom prst="rect">
              <a:avLst/>
            </a:prstGeom>
            <a:noFill/>
          </p:spPr>
          <p:txBody>
            <a:bodyPr wrap="square" lIns="288000">
              <a:spAutoFit/>
            </a:bodyPr>
            <a:lstStyle/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es-ES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Gestión ambiental</a:t>
              </a:r>
            </a:p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es-ES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Control y reducción del </a:t>
              </a:r>
              <a:r>
                <a:rPr lang="es-ES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impacto ambiental</a:t>
              </a:r>
            </a:p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es-ES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Mejora continua </a:t>
              </a:r>
              <a:r>
                <a:rPr lang="es-ES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del desempeño </a:t>
              </a:r>
              <a:r>
                <a:rPr lang="es-ES" sz="1000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ambiental</a:t>
              </a:r>
              <a:endParaRPr lang="fr-FR" sz="1000" dirty="0">
                <a:solidFill>
                  <a:srgbClr val="757575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E2218F25-8303-32D8-7C5C-7BC2AC4F4858}"/>
                </a:ext>
              </a:extLst>
            </p:cNvPr>
            <p:cNvGrpSpPr/>
            <p:nvPr/>
          </p:nvGrpSpPr>
          <p:grpSpPr>
            <a:xfrm>
              <a:off x="4911673" y="2638970"/>
              <a:ext cx="220133" cy="139553"/>
              <a:chOff x="5682628" y="1942020"/>
              <a:chExt cx="220133" cy="139553"/>
            </a:xfrm>
          </p:grpSpPr>
          <p:sp>
            <p:nvSpPr>
              <p:cNvPr id="44" name="Right Triangle 43">
                <a:extLst>
                  <a:ext uri="{FF2B5EF4-FFF2-40B4-BE49-F238E27FC236}">
                    <a16:creationId xmlns:a16="http://schemas.microsoft.com/office/drawing/2014/main" id="{A0B9B739-2D11-A5BB-5656-1E990CBF93C1}"/>
                  </a:ext>
                </a:extLst>
              </p:cNvPr>
              <p:cNvSpPr/>
              <p:nvPr/>
            </p:nvSpPr>
            <p:spPr>
              <a:xfrm rot="13500000">
                <a:off x="5763208" y="1942020"/>
                <a:ext cx="139553" cy="139553"/>
              </a:xfrm>
              <a:prstGeom prst="rtTriangle">
                <a:avLst/>
              </a:prstGeom>
              <a:solidFill>
                <a:srgbClr val="7575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5" name="Right Triangle 44">
                <a:extLst>
                  <a:ext uri="{FF2B5EF4-FFF2-40B4-BE49-F238E27FC236}">
                    <a16:creationId xmlns:a16="http://schemas.microsoft.com/office/drawing/2014/main" id="{729FF6D9-6353-F79E-5CAC-D8BEB177B1B8}"/>
                  </a:ext>
                </a:extLst>
              </p:cNvPr>
              <p:cNvSpPr/>
              <p:nvPr/>
            </p:nvSpPr>
            <p:spPr>
              <a:xfrm rot="13500000">
                <a:off x="5682628" y="1942020"/>
                <a:ext cx="139553" cy="139553"/>
              </a:xfrm>
              <a:prstGeom prst="rtTriangle">
                <a:avLst/>
              </a:prstGeom>
              <a:solidFill>
                <a:srgbClr val="757575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pic>
        <p:nvPicPr>
          <p:cNvPr id="48" name="Image 2">
            <a:extLst>
              <a:ext uri="{FF2B5EF4-FFF2-40B4-BE49-F238E27FC236}">
                <a16:creationId xmlns:a16="http://schemas.microsoft.com/office/drawing/2014/main" id="{A5DB185F-592F-E858-3B15-85AF8DD1149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8512" y="2365663"/>
            <a:ext cx="1055974" cy="686383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74F1E544-8FDA-7361-531E-B6C1C595076D}"/>
              </a:ext>
            </a:extLst>
          </p:cNvPr>
          <p:cNvGrpSpPr/>
          <p:nvPr/>
        </p:nvGrpSpPr>
        <p:grpSpPr>
          <a:xfrm>
            <a:off x="4911673" y="3210109"/>
            <a:ext cx="4943084" cy="701964"/>
            <a:chOff x="4911673" y="3210109"/>
            <a:chExt cx="4943084" cy="701964"/>
          </a:xfrm>
        </p:grpSpPr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FABFB1AC-03FA-97D9-FE72-BEF85D1E51C4}"/>
                </a:ext>
              </a:extLst>
            </p:cNvPr>
            <p:cNvCxnSpPr>
              <a:cxnSpLocks/>
            </p:cNvCxnSpPr>
            <p:nvPr/>
          </p:nvCxnSpPr>
          <p:spPr>
            <a:xfrm>
              <a:off x="5254085" y="3210109"/>
              <a:ext cx="0" cy="701964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ZoneTexte 48">
              <a:extLst>
                <a:ext uri="{FF2B5EF4-FFF2-40B4-BE49-F238E27FC236}">
                  <a16:creationId xmlns:a16="http://schemas.microsoft.com/office/drawing/2014/main" id="{BD479B2A-0810-6F39-EA17-87A566E3DAE9}"/>
                </a:ext>
              </a:extLst>
            </p:cNvPr>
            <p:cNvSpPr txBox="1"/>
            <p:nvPr/>
          </p:nvSpPr>
          <p:spPr>
            <a:xfrm>
              <a:off x="5106002" y="3258444"/>
              <a:ext cx="4748755" cy="605294"/>
            </a:xfrm>
            <a:prstGeom prst="rect">
              <a:avLst/>
            </a:prstGeom>
            <a:noFill/>
          </p:spPr>
          <p:txBody>
            <a:bodyPr wrap="square" lIns="288000">
              <a:spAutoFit/>
            </a:bodyPr>
            <a:lstStyle/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es-ES" sz="1000" b="1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Gestión </a:t>
              </a:r>
              <a:r>
                <a:rPr lang="es-ES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eficaz </a:t>
              </a:r>
              <a:r>
                <a:rPr lang="es-ES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de la energía</a:t>
              </a:r>
            </a:p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es-ES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Reducción del </a:t>
              </a:r>
              <a:r>
                <a:rPr lang="es-ES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impacto climático</a:t>
              </a:r>
            </a:p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es-ES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Preservación </a:t>
              </a:r>
              <a:r>
                <a:rPr lang="es-ES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de los recursos</a:t>
              </a:r>
              <a:endParaRPr lang="fr-FR" sz="1000" dirty="0">
                <a:solidFill>
                  <a:srgbClr val="757575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52E02258-54C7-2EBC-8A76-A5DB2FAC6800}"/>
                </a:ext>
              </a:extLst>
            </p:cNvPr>
            <p:cNvGrpSpPr/>
            <p:nvPr/>
          </p:nvGrpSpPr>
          <p:grpSpPr>
            <a:xfrm>
              <a:off x="4911673" y="3491315"/>
              <a:ext cx="220133" cy="139553"/>
              <a:chOff x="5682628" y="1942020"/>
              <a:chExt cx="220133" cy="139553"/>
            </a:xfrm>
          </p:grpSpPr>
          <p:sp>
            <p:nvSpPr>
              <p:cNvPr id="58" name="Right Triangle 57">
                <a:extLst>
                  <a:ext uri="{FF2B5EF4-FFF2-40B4-BE49-F238E27FC236}">
                    <a16:creationId xmlns:a16="http://schemas.microsoft.com/office/drawing/2014/main" id="{0DD956AC-1ADE-0CFC-DD0C-AF18B06F6026}"/>
                  </a:ext>
                </a:extLst>
              </p:cNvPr>
              <p:cNvSpPr/>
              <p:nvPr/>
            </p:nvSpPr>
            <p:spPr>
              <a:xfrm rot="13500000">
                <a:off x="5763208" y="1942020"/>
                <a:ext cx="139553" cy="139553"/>
              </a:xfrm>
              <a:prstGeom prst="rtTriangle">
                <a:avLst/>
              </a:prstGeom>
              <a:solidFill>
                <a:srgbClr val="7575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59" name="Right Triangle 58">
                <a:extLst>
                  <a:ext uri="{FF2B5EF4-FFF2-40B4-BE49-F238E27FC236}">
                    <a16:creationId xmlns:a16="http://schemas.microsoft.com/office/drawing/2014/main" id="{3AD9BB84-B9EC-1DB8-6C5D-337D02D1F183}"/>
                  </a:ext>
                </a:extLst>
              </p:cNvPr>
              <p:cNvSpPr/>
              <p:nvPr/>
            </p:nvSpPr>
            <p:spPr>
              <a:xfrm rot="13500000">
                <a:off x="5682628" y="1942020"/>
                <a:ext cx="139553" cy="139553"/>
              </a:xfrm>
              <a:prstGeom prst="rtTriangle">
                <a:avLst/>
              </a:prstGeom>
              <a:solidFill>
                <a:srgbClr val="757575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pic>
        <p:nvPicPr>
          <p:cNvPr id="64" name="Picture 63">
            <a:extLst>
              <a:ext uri="{FF2B5EF4-FFF2-40B4-BE49-F238E27FC236}">
                <a16:creationId xmlns:a16="http://schemas.microsoft.com/office/drawing/2014/main" id="{2AB4745B-2BC2-B1F5-AD3A-8A0361B080F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65970" y="3165593"/>
            <a:ext cx="824211" cy="685685"/>
          </a:xfrm>
          <a:custGeom>
            <a:avLst/>
            <a:gdLst>
              <a:gd name="connsiteX0" fmla="*/ 104484 w 824211"/>
              <a:gd name="connsiteY0" fmla="*/ 0 h 685685"/>
              <a:gd name="connsiteX1" fmla="*/ 824211 w 824211"/>
              <a:gd name="connsiteY1" fmla="*/ 0 h 685685"/>
              <a:gd name="connsiteX2" fmla="*/ 769575 w 824211"/>
              <a:gd name="connsiteY2" fmla="*/ 685685 h 685685"/>
              <a:gd name="connsiteX3" fmla="*/ 0 w 824211"/>
              <a:gd name="connsiteY3" fmla="*/ 685685 h 685685"/>
              <a:gd name="connsiteX4" fmla="*/ 0 w 824211"/>
              <a:gd name="connsiteY4" fmla="*/ 19177 h 68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11" h="685685">
                <a:moveTo>
                  <a:pt x="104484" y="0"/>
                </a:moveTo>
                <a:lnTo>
                  <a:pt x="824211" y="0"/>
                </a:lnTo>
                <a:lnTo>
                  <a:pt x="769575" y="685685"/>
                </a:lnTo>
                <a:lnTo>
                  <a:pt x="0" y="685685"/>
                </a:lnTo>
                <a:lnTo>
                  <a:pt x="0" y="19177"/>
                </a:lnTo>
                <a:close/>
              </a:path>
            </a:pathLst>
          </a:custGeom>
        </p:spPr>
      </p:pic>
      <p:pic>
        <p:nvPicPr>
          <p:cNvPr id="66" name="object 9">
            <a:extLst>
              <a:ext uri="{FF2B5EF4-FFF2-40B4-BE49-F238E27FC236}">
                <a16:creationId xmlns:a16="http://schemas.microsoft.com/office/drawing/2014/main" id="{3F60E243-7703-6EEC-5929-F60DEEE2D8A4}"/>
              </a:ext>
            </a:extLst>
          </p:cNvPr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4181" y="3932999"/>
            <a:ext cx="568291" cy="832900"/>
          </a:xfrm>
          <a:prstGeom prst="rect">
            <a:avLst/>
          </a:prstGeom>
        </p:spPr>
      </p:pic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FE1140E-2F6C-CBE1-57F0-0C7D51D95AFF}"/>
              </a:ext>
            </a:extLst>
          </p:cNvPr>
          <p:cNvCxnSpPr>
            <a:cxnSpLocks/>
          </p:cNvCxnSpPr>
          <p:nvPr/>
        </p:nvCxnSpPr>
        <p:spPr>
          <a:xfrm>
            <a:off x="5256048" y="4070944"/>
            <a:ext cx="0" cy="70196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ZoneTexte 48">
            <a:extLst>
              <a:ext uri="{FF2B5EF4-FFF2-40B4-BE49-F238E27FC236}">
                <a16:creationId xmlns:a16="http://schemas.microsoft.com/office/drawing/2014/main" id="{B6108F80-BF78-8B1C-BFA1-113F8D128EF0}"/>
              </a:ext>
            </a:extLst>
          </p:cNvPr>
          <p:cNvSpPr txBox="1"/>
          <p:nvPr/>
        </p:nvSpPr>
        <p:spPr>
          <a:xfrm>
            <a:off x="5106002" y="4042335"/>
            <a:ext cx="4801297" cy="784830"/>
          </a:xfrm>
          <a:prstGeom prst="rect">
            <a:avLst/>
          </a:prstGeom>
          <a:noFill/>
        </p:spPr>
        <p:txBody>
          <a:bodyPr wrap="square" lIns="288000">
            <a:spAutoFit/>
          </a:bodyPr>
          <a:lstStyle/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es-ES" sz="1000" dirty="0">
                <a:solidFill>
                  <a:srgbClr val="757575"/>
                </a:solidFill>
                <a:latin typeface="Century Gothic" panose="020B0502020202020204" pitchFamily="34" charset="0"/>
              </a:rPr>
              <a:t>Garantía del origen de las materias primas </a:t>
            </a:r>
            <a:r>
              <a:rPr lang="es-ES" sz="10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procedentesde</a:t>
            </a:r>
            <a:r>
              <a:rPr lang="es-ES" sz="10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s-ES" sz="1000" dirty="0">
                <a:solidFill>
                  <a:srgbClr val="757575"/>
                </a:solidFill>
                <a:latin typeface="Century Gothic" panose="020B0502020202020204" pitchFamily="34" charset="0"/>
              </a:rPr>
              <a:t>una </a:t>
            </a:r>
            <a:r>
              <a:rPr lang="es-ES" sz="10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agricultura </a:t>
            </a:r>
            <a:r>
              <a:rPr lang="es-ES" sz="10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biológica.</a:t>
            </a:r>
          </a:p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es-ES" sz="10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Respeto </a:t>
            </a:r>
            <a:r>
              <a:rPr lang="es-ES" sz="10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del medio </a:t>
            </a:r>
            <a:r>
              <a:rPr lang="es-ES" sz="10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ambiente</a:t>
            </a:r>
          </a:p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es-ES" sz="10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Respeto </a:t>
            </a:r>
            <a:r>
              <a:rPr lang="es-ES" sz="10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de </a:t>
            </a:r>
            <a:r>
              <a:rPr lang="es-ES" sz="10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la </a:t>
            </a:r>
            <a:r>
              <a:rPr lang="es-ES" sz="10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biodiversidad</a:t>
            </a:r>
            <a:endParaRPr lang="fr-FR" sz="10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17F6DE51-BBE1-A8BD-1B7B-FC75D369953F}"/>
              </a:ext>
            </a:extLst>
          </p:cNvPr>
          <p:cNvGrpSpPr/>
          <p:nvPr/>
        </p:nvGrpSpPr>
        <p:grpSpPr>
          <a:xfrm>
            <a:off x="4911673" y="4352150"/>
            <a:ext cx="220133" cy="139553"/>
            <a:chOff x="5682628" y="1942020"/>
            <a:chExt cx="220133" cy="139553"/>
          </a:xfrm>
        </p:grpSpPr>
        <p:sp>
          <p:nvSpPr>
            <p:cNvPr id="70" name="Right Triangle 69">
              <a:extLst>
                <a:ext uri="{FF2B5EF4-FFF2-40B4-BE49-F238E27FC236}">
                  <a16:creationId xmlns:a16="http://schemas.microsoft.com/office/drawing/2014/main" id="{7375EEB2-B9F7-2F8C-A332-A91B896ABA35}"/>
                </a:ext>
              </a:extLst>
            </p:cNvPr>
            <p:cNvSpPr/>
            <p:nvPr/>
          </p:nvSpPr>
          <p:spPr>
            <a:xfrm rot="13500000">
              <a:off x="5763208" y="1942020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71" name="Right Triangle 70">
              <a:extLst>
                <a:ext uri="{FF2B5EF4-FFF2-40B4-BE49-F238E27FC236}">
                  <a16:creationId xmlns:a16="http://schemas.microsoft.com/office/drawing/2014/main" id="{50170CB3-D12E-E176-9E0E-D9307B2C8098}"/>
                </a:ext>
              </a:extLst>
            </p:cNvPr>
            <p:cNvSpPr/>
            <p:nvPr/>
          </p:nvSpPr>
          <p:spPr>
            <a:xfrm rot="13500000">
              <a:off x="5682628" y="1942020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pic>
        <p:nvPicPr>
          <p:cNvPr id="72" name="Image 26" descr="Une image contenant texte, signe&#10;&#10;Description générée automatiquement">
            <a:extLst>
              <a:ext uri="{FF2B5EF4-FFF2-40B4-BE49-F238E27FC236}">
                <a16:creationId xmlns:a16="http://schemas.microsoft.com/office/drawing/2014/main" id="{0364D5A7-5CA2-C373-5094-FFA7B7D118B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66" r="20762"/>
          <a:stretch/>
        </p:blipFill>
        <p:spPr>
          <a:xfrm>
            <a:off x="4330317" y="4808140"/>
            <a:ext cx="554415" cy="966336"/>
          </a:xfrm>
          <a:prstGeom prst="rect">
            <a:avLst/>
          </a:prstGeom>
        </p:spPr>
      </p:pic>
      <p:pic>
        <p:nvPicPr>
          <p:cNvPr id="73" name="object 18">
            <a:extLst>
              <a:ext uri="{FF2B5EF4-FFF2-40B4-BE49-F238E27FC236}">
                <a16:creationId xmlns:a16="http://schemas.microsoft.com/office/drawing/2014/main" id="{16834841-20E1-891E-1950-C078C10A4B37}"/>
              </a:ext>
            </a:extLst>
          </p:cNvPr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8058" y="4856097"/>
            <a:ext cx="647981" cy="870423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E89E99A-D7A2-4F90-9940-4F210E5E9F00}"/>
              </a:ext>
            </a:extLst>
          </p:cNvPr>
          <p:cNvGrpSpPr/>
          <p:nvPr/>
        </p:nvGrpSpPr>
        <p:grpSpPr>
          <a:xfrm rot="21079153">
            <a:off x="961675" y="1532647"/>
            <a:ext cx="2490664" cy="2957662"/>
            <a:chOff x="1244600" y="1762125"/>
            <a:chExt cx="2743200" cy="325755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232A652-CD6A-5F4D-59B8-539B7C9F1A8E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5" name="Image 10">
              <a:extLst>
                <a:ext uri="{FF2B5EF4-FFF2-40B4-BE49-F238E27FC236}">
                  <a16:creationId xmlns:a16="http://schemas.microsoft.com/office/drawing/2014/main" id="{4A69E59C-DC5A-9279-D54D-B1C952FB93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1" t="4141" r="2798" b="32535"/>
            <a:stretch/>
          </p:blipFill>
          <p:spPr>
            <a:xfrm>
              <a:off x="1366375" y="1909891"/>
              <a:ext cx="2491889" cy="2438400"/>
            </a:xfrm>
            <a:prstGeom prst="rect">
              <a:avLst/>
            </a:prstGeom>
          </p:spPr>
        </p:pic>
      </p:grpSp>
      <p:sp>
        <p:nvSpPr>
          <p:cNvPr id="75" name="ZoneTexte 48">
            <a:extLst>
              <a:ext uri="{FF2B5EF4-FFF2-40B4-BE49-F238E27FC236}">
                <a16:creationId xmlns:a16="http://schemas.microsoft.com/office/drawing/2014/main" id="{22719893-7487-DC66-51C5-8D57A78DEDC6}"/>
              </a:ext>
            </a:extLst>
          </p:cNvPr>
          <p:cNvSpPr txBox="1"/>
          <p:nvPr/>
        </p:nvSpPr>
        <p:spPr>
          <a:xfrm>
            <a:off x="5106002" y="5018634"/>
            <a:ext cx="2539398" cy="784830"/>
          </a:xfrm>
          <a:prstGeom prst="rect">
            <a:avLst/>
          </a:prstGeom>
          <a:noFill/>
        </p:spPr>
        <p:txBody>
          <a:bodyPr wrap="square" lIns="288000">
            <a:spAutoFit/>
          </a:bodyPr>
          <a:lstStyle/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fr-FR" sz="10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Respeto</a:t>
            </a:r>
            <a:r>
              <a:rPr lang="fr-FR" sz="1000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0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del</a:t>
            </a:r>
            <a:r>
              <a:rPr lang="fr-FR" sz="10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000" dirty="0">
                <a:solidFill>
                  <a:srgbClr val="757575"/>
                </a:solidFill>
                <a:latin typeface="Century Gothic" panose="020B0502020202020204" pitchFamily="34" charset="0"/>
              </a:rPr>
              <a:t>medio </a:t>
            </a:r>
            <a:r>
              <a:rPr lang="fr-FR" sz="10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ambiente</a:t>
            </a:r>
            <a:endParaRPr lang="fr-FR" sz="1000" dirty="0">
              <a:solidFill>
                <a:srgbClr val="757575"/>
              </a:solidFill>
              <a:latin typeface="Century Gothic" panose="020B0502020202020204" pitchFamily="34" charset="0"/>
            </a:endParaRPr>
          </a:p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fr-FR" sz="10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Respeto</a:t>
            </a:r>
            <a:r>
              <a:rPr lang="fr-FR" sz="1000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0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de </a:t>
            </a:r>
            <a:r>
              <a:rPr lang="fr-FR" sz="1000" dirty="0">
                <a:solidFill>
                  <a:srgbClr val="757575"/>
                </a:solidFill>
                <a:latin typeface="Century Gothic" panose="020B0502020202020204" pitchFamily="34" charset="0"/>
              </a:rPr>
              <a:t>la </a:t>
            </a:r>
            <a:r>
              <a:rPr lang="fr-FR" sz="10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biodiversidad</a:t>
            </a:r>
            <a:endParaRPr lang="fr-FR" sz="1000" dirty="0" smtClean="0">
              <a:solidFill>
                <a:srgbClr val="757575"/>
              </a:solidFill>
              <a:latin typeface="Century Gothic" panose="020B0502020202020204" pitchFamily="34" charset="0"/>
            </a:endParaRPr>
          </a:p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es-ES" sz="10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Trazabilidad </a:t>
            </a:r>
            <a:r>
              <a:rPr lang="es-ES" sz="10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de los productos</a:t>
            </a:r>
          </a:p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es-ES" sz="10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Consumo responsable</a:t>
            </a:r>
            <a:endParaRPr lang="en-US" sz="10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8DAA46E3-A4F8-FCBA-6327-0A9961093FE6}"/>
              </a:ext>
            </a:extLst>
          </p:cNvPr>
          <p:cNvCxnSpPr>
            <a:cxnSpLocks/>
          </p:cNvCxnSpPr>
          <p:nvPr/>
        </p:nvCxnSpPr>
        <p:spPr>
          <a:xfrm>
            <a:off x="5256048" y="5026343"/>
            <a:ext cx="0" cy="70196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75">
            <a:extLst>
              <a:ext uri="{FF2B5EF4-FFF2-40B4-BE49-F238E27FC236}">
                <a16:creationId xmlns:a16="http://schemas.microsoft.com/office/drawing/2014/main" id="{70AE80EC-1A65-29CD-A2D9-6E20144D9C0D}"/>
              </a:ext>
            </a:extLst>
          </p:cNvPr>
          <p:cNvGrpSpPr/>
          <p:nvPr/>
        </p:nvGrpSpPr>
        <p:grpSpPr>
          <a:xfrm>
            <a:off x="4913636" y="5307549"/>
            <a:ext cx="220133" cy="139553"/>
            <a:chOff x="5682628" y="1942020"/>
            <a:chExt cx="220133" cy="139553"/>
          </a:xfrm>
        </p:grpSpPr>
        <p:sp>
          <p:nvSpPr>
            <p:cNvPr id="77" name="Right Triangle 76">
              <a:extLst>
                <a:ext uri="{FF2B5EF4-FFF2-40B4-BE49-F238E27FC236}">
                  <a16:creationId xmlns:a16="http://schemas.microsoft.com/office/drawing/2014/main" id="{41D75704-AC06-C719-248C-352E53B47E4B}"/>
                </a:ext>
              </a:extLst>
            </p:cNvPr>
            <p:cNvSpPr/>
            <p:nvPr/>
          </p:nvSpPr>
          <p:spPr>
            <a:xfrm rot="13500000">
              <a:off x="5763208" y="1942020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78" name="Right Triangle 77">
              <a:extLst>
                <a:ext uri="{FF2B5EF4-FFF2-40B4-BE49-F238E27FC236}">
                  <a16:creationId xmlns:a16="http://schemas.microsoft.com/office/drawing/2014/main" id="{369CCEEE-79D0-B7A7-06CA-83424931B6AE}"/>
                </a:ext>
              </a:extLst>
            </p:cNvPr>
            <p:cNvSpPr/>
            <p:nvPr/>
          </p:nvSpPr>
          <p:spPr>
            <a:xfrm rot="13500000">
              <a:off x="5682628" y="1942020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B02C887-1C0C-AFAE-0AF3-1F42164BB565}"/>
              </a:ext>
            </a:extLst>
          </p:cNvPr>
          <p:cNvCxnSpPr>
            <a:cxnSpLocks/>
          </p:cNvCxnSpPr>
          <p:nvPr/>
        </p:nvCxnSpPr>
        <p:spPr>
          <a:xfrm>
            <a:off x="7718675" y="5039167"/>
            <a:ext cx="0" cy="70196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6F01F1B-E86A-EF52-E30A-248E6875955F}"/>
              </a:ext>
            </a:extLst>
          </p:cNvPr>
          <p:cNvGrpSpPr/>
          <p:nvPr/>
        </p:nvGrpSpPr>
        <p:grpSpPr>
          <a:xfrm>
            <a:off x="8723790" y="5306620"/>
            <a:ext cx="220133" cy="139553"/>
            <a:chOff x="5682628" y="1942020"/>
            <a:chExt cx="220133" cy="139553"/>
          </a:xfrm>
        </p:grpSpPr>
        <p:sp>
          <p:nvSpPr>
            <p:cNvPr id="21" name="Right Triangle 20">
              <a:extLst>
                <a:ext uri="{FF2B5EF4-FFF2-40B4-BE49-F238E27FC236}">
                  <a16:creationId xmlns:a16="http://schemas.microsoft.com/office/drawing/2014/main" id="{3FE60181-E726-7D7E-B377-2AD73ED0E72B}"/>
                </a:ext>
              </a:extLst>
            </p:cNvPr>
            <p:cNvSpPr/>
            <p:nvPr/>
          </p:nvSpPr>
          <p:spPr>
            <a:xfrm rot="13500000">
              <a:off x="5763208" y="1942020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2" name="Right Triangle 21">
              <a:extLst>
                <a:ext uri="{FF2B5EF4-FFF2-40B4-BE49-F238E27FC236}">
                  <a16:creationId xmlns:a16="http://schemas.microsoft.com/office/drawing/2014/main" id="{A0BA402C-3B2A-C4B7-AA46-4EE5DCC2FD97}"/>
                </a:ext>
              </a:extLst>
            </p:cNvPr>
            <p:cNvSpPr/>
            <p:nvPr/>
          </p:nvSpPr>
          <p:spPr>
            <a:xfrm rot="13500000">
              <a:off x="5682628" y="1942020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23" name="ZoneTexte 48">
            <a:extLst>
              <a:ext uri="{FF2B5EF4-FFF2-40B4-BE49-F238E27FC236}">
                <a16:creationId xmlns:a16="http://schemas.microsoft.com/office/drawing/2014/main" id="{D1604C0E-9C37-DC35-6788-18A5941943FC}"/>
              </a:ext>
            </a:extLst>
          </p:cNvPr>
          <p:cNvSpPr txBox="1"/>
          <p:nvPr/>
        </p:nvSpPr>
        <p:spPr>
          <a:xfrm>
            <a:off x="8815348" y="5018634"/>
            <a:ext cx="1400418" cy="733534"/>
          </a:xfrm>
          <a:prstGeom prst="rect">
            <a:avLst/>
          </a:prstGeom>
          <a:noFill/>
        </p:spPr>
        <p:txBody>
          <a:bodyPr wrap="square" lIns="288000">
            <a:spAutoFit/>
          </a:bodyPr>
          <a:lstStyle/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es-ES" sz="1000" dirty="0">
                <a:solidFill>
                  <a:srgbClr val="757575"/>
                </a:solidFill>
                <a:latin typeface="Century Gothic" panose="020B0502020202020204" pitchFamily="34" charset="0"/>
              </a:rPr>
              <a:t>Garantía de un </a:t>
            </a:r>
            <a:r>
              <a:rPr lang="es-ES" sz="10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pesca razonable </a:t>
            </a:r>
            <a:r>
              <a:rPr lang="es-ES" sz="10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&amp; durable</a:t>
            </a:r>
            <a:endParaRPr lang="fr-FR" sz="10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ZoneTexte 48">
            <a:extLst>
              <a:ext uri="{FF2B5EF4-FFF2-40B4-BE49-F238E27FC236}">
                <a16:creationId xmlns:a16="http://schemas.microsoft.com/office/drawing/2014/main" id="{AAFE224C-8C6E-D114-79A4-0D2A5222E1BD}"/>
              </a:ext>
            </a:extLst>
          </p:cNvPr>
          <p:cNvSpPr txBox="1"/>
          <p:nvPr/>
        </p:nvSpPr>
        <p:spPr>
          <a:xfrm>
            <a:off x="1953473" y="5018634"/>
            <a:ext cx="1980190" cy="400110"/>
          </a:xfrm>
          <a:prstGeom prst="rect">
            <a:avLst/>
          </a:prstGeom>
          <a:noFill/>
        </p:spPr>
        <p:txBody>
          <a:bodyPr wrap="square" lIns="288000">
            <a:spAutoFit/>
          </a:bodyPr>
          <a:lstStyle/>
          <a:p>
            <a:pPr marL="171450" indent="-171450" algn="r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fr-FR" sz="10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Garantía</a:t>
            </a:r>
            <a:r>
              <a:rPr lang="fr-FR" sz="1000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0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de </a:t>
            </a:r>
            <a:r>
              <a:rPr lang="fr-FR" sz="10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acuacultura</a:t>
            </a:r>
            <a:r>
              <a:rPr lang="fr-FR" sz="10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000" b="1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razonada</a:t>
            </a:r>
            <a:endParaRPr lang="fr-FR" sz="10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FD6BABD-33FE-012A-AA0D-78B299653652}"/>
              </a:ext>
            </a:extLst>
          </p:cNvPr>
          <p:cNvGrpSpPr/>
          <p:nvPr/>
        </p:nvGrpSpPr>
        <p:grpSpPr>
          <a:xfrm rot="10800000">
            <a:off x="4071145" y="5307549"/>
            <a:ext cx="220133" cy="139553"/>
            <a:chOff x="5682628" y="1942020"/>
            <a:chExt cx="220133" cy="139553"/>
          </a:xfrm>
        </p:grpSpPr>
        <p:sp>
          <p:nvSpPr>
            <p:cNvPr id="26" name="Right Triangle 25">
              <a:extLst>
                <a:ext uri="{FF2B5EF4-FFF2-40B4-BE49-F238E27FC236}">
                  <a16:creationId xmlns:a16="http://schemas.microsoft.com/office/drawing/2014/main" id="{5631C4DC-6E80-D277-B2E1-ECDF2BF0E245}"/>
                </a:ext>
              </a:extLst>
            </p:cNvPr>
            <p:cNvSpPr/>
            <p:nvPr/>
          </p:nvSpPr>
          <p:spPr>
            <a:xfrm rot="13500000">
              <a:off x="5763208" y="1942020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7" name="Right Triangle 26">
              <a:extLst>
                <a:ext uri="{FF2B5EF4-FFF2-40B4-BE49-F238E27FC236}">
                  <a16:creationId xmlns:a16="http://schemas.microsoft.com/office/drawing/2014/main" id="{D0D0BD8D-1D11-720A-4E03-39CA1FA20064}"/>
                </a:ext>
              </a:extLst>
            </p:cNvPr>
            <p:cNvSpPr/>
            <p:nvPr/>
          </p:nvSpPr>
          <p:spPr>
            <a:xfrm rot="13500000">
              <a:off x="5682628" y="1942020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AD9F977-CF07-2A16-EC9C-F38C476258D0}"/>
              </a:ext>
            </a:extLst>
          </p:cNvPr>
          <p:cNvGrpSpPr/>
          <p:nvPr/>
        </p:nvGrpSpPr>
        <p:grpSpPr>
          <a:xfrm rot="10800000">
            <a:off x="7828597" y="5307549"/>
            <a:ext cx="220133" cy="139553"/>
            <a:chOff x="5682628" y="1942020"/>
            <a:chExt cx="220133" cy="139553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D7DB0821-1C53-CE24-8724-D2530AFDAEB8}"/>
                </a:ext>
              </a:extLst>
            </p:cNvPr>
            <p:cNvSpPr/>
            <p:nvPr/>
          </p:nvSpPr>
          <p:spPr>
            <a:xfrm rot="13500000">
              <a:off x="5763208" y="1942020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30" name="Right Triangle 29">
              <a:extLst>
                <a:ext uri="{FF2B5EF4-FFF2-40B4-BE49-F238E27FC236}">
                  <a16:creationId xmlns:a16="http://schemas.microsoft.com/office/drawing/2014/main" id="{FC22A3CC-7BF6-1056-2C04-C394BD77F0CF}"/>
                </a:ext>
              </a:extLst>
            </p:cNvPr>
            <p:cNvSpPr/>
            <p:nvPr/>
          </p:nvSpPr>
          <p:spPr>
            <a:xfrm rot="13500000">
              <a:off x="5682628" y="1942020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2027F60-C83A-588E-141E-F14EF8BE95EF}"/>
              </a:ext>
            </a:extLst>
          </p:cNvPr>
          <p:cNvCxnSpPr>
            <a:cxnSpLocks/>
          </p:cNvCxnSpPr>
          <p:nvPr/>
        </p:nvCxnSpPr>
        <p:spPr>
          <a:xfrm>
            <a:off x="3959684" y="5026343"/>
            <a:ext cx="0" cy="70196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4FD4FC6-2110-857F-EA58-C9443B6B3D40}"/>
              </a:ext>
            </a:extLst>
          </p:cNvPr>
          <p:cNvCxnSpPr>
            <a:cxnSpLocks/>
          </p:cNvCxnSpPr>
          <p:nvPr/>
        </p:nvCxnSpPr>
        <p:spPr>
          <a:xfrm>
            <a:off x="9051604" y="5039167"/>
            <a:ext cx="0" cy="70196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76114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75">
            <a:extLst>
              <a:ext uri="{FF2B5EF4-FFF2-40B4-BE49-F238E27FC236}">
                <a16:creationId xmlns:a16="http://schemas.microsoft.com/office/drawing/2014/main" id="{96B9D291-5B75-50B6-7080-D13309D34A62}"/>
              </a:ext>
            </a:extLst>
          </p:cNvPr>
          <p:cNvGrpSpPr/>
          <p:nvPr/>
        </p:nvGrpSpPr>
        <p:grpSpPr>
          <a:xfrm>
            <a:off x="-15413" y="4093682"/>
            <a:ext cx="10902026" cy="2021368"/>
            <a:chOff x="-15413" y="5354"/>
            <a:chExt cx="10902026" cy="2021368"/>
          </a:xfrm>
        </p:grpSpPr>
        <p:grpSp>
          <p:nvGrpSpPr>
            <p:cNvPr id="63" name="Group 76">
              <a:extLst>
                <a:ext uri="{FF2B5EF4-FFF2-40B4-BE49-F238E27FC236}">
                  <a16:creationId xmlns:a16="http://schemas.microsoft.com/office/drawing/2014/main" id="{1CECC619-C2BC-3C8F-869B-7F62F833A96B}"/>
                </a:ext>
              </a:extLst>
            </p:cNvPr>
            <p:cNvGrpSpPr/>
            <p:nvPr/>
          </p:nvGrpSpPr>
          <p:grpSpPr>
            <a:xfrm>
              <a:off x="-7043" y="11376"/>
              <a:ext cx="10893656" cy="2015346"/>
              <a:chOff x="-7043" y="11376"/>
              <a:chExt cx="10893656" cy="2015346"/>
            </a:xfrm>
          </p:grpSpPr>
          <p:grpSp>
            <p:nvGrpSpPr>
              <p:cNvPr id="65" name="Group 78">
                <a:extLst>
                  <a:ext uri="{FF2B5EF4-FFF2-40B4-BE49-F238E27FC236}">
                    <a16:creationId xmlns:a16="http://schemas.microsoft.com/office/drawing/2014/main" id="{38299F20-DC5B-B61F-18CB-BBADBA9F5278}"/>
                  </a:ext>
                </a:extLst>
              </p:cNvPr>
              <p:cNvGrpSpPr/>
              <p:nvPr/>
            </p:nvGrpSpPr>
            <p:grpSpPr>
              <a:xfrm>
                <a:off x="-7043" y="11376"/>
                <a:ext cx="7410912" cy="2015346"/>
                <a:chOff x="-7043" y="11376"/>
                <a:chExt cx="7410912" cy="2015346"/>
              </a:xfrm>
            </p:grpSpPr>
            <p:grpSp>
              <p:nvGrpSpPr>
                <p:cNvPr id="69" name="Group 82">
                  <a:extLst>
                    <a:ext uri="{FF2B5EF4-FFF2-40B4-BE49-F238E27FC236}">
                      <a16:creationId xmlns:a16="http://schemas.microsoft.com/office/drawing/2014/main" id="{9A4856A6-7BF7-8C93-7FB1-BDDA9029FFEB}"/>
                    </a:ext>
                  </a:extLst>
                </p:cNvPr>
                <p:cNvGrpSpPr/>
                <p:nvPr/>
              </p:nvGrpSpPr>
              <p:grpSpPr>
                <a:xfrm>
                  <a:off x="-7043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73" name="Picture 86">
                    <a:extLst>
                      <a:ext uri="{FF2B5EF4-FFF2-40B4-BE49-F238E27FC236}">
                        <a16:creationId xmlns:a16="http://schemas.microsoft.com/office/drawing/2014/main" id="{B176516C-431E-2311-381C-9236EDCC2BC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7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74" name="Picture 87">
                    <a:extLst>
                      <a:ext uri="{FF2B5EF4-FFF2-40B4-BE49-F238E27FC236}">
                        <a16:creationId xmlns:a16="http://schemas.microsoft.com/office/drawing/2014/main" id="{E2B936AE-5455-3FDA-ED4E-5096FCC1696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  <p:grpSp>
              <p:nvGrpSpPr>
                <p:cNvPr id="70" name="Group 83">
                  <a:extLst>
                    <a:ext uri="{FF2B5EF4-FFF2-40B4-BE49-F238E27FC236}">
                      <a16:creationId xmlns:a16="http://schemas.microsoft.com/office/drawing/2014/main" id="{60DB1389-78F2-A42A-2E4F-E433C3CA0330}"/>
                    </a:ext>
                  </a:extLst>
                </p:cNvPr>
                <p:cNvGrpSpPr/>
                <p:nvPr/>
              </p:nvGrpSpPr>
              <p:grpSpPr>
                <a:xfrm>
                  <a:off x="3683000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71" name="Picture 84">
                    <a:extLst>
                      <a:ext uri="{FF2B5EF4-FFF2-40B4-BE49-F238E27FC236}">
                        <a16:creationId xmlns:a16="http://schemas.microsoft.com/office/drawing/2014/main" id="{03F931FA-A349-C072-04DD-E82DD363D1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72" name="Picture 85">
                    <a:extLst>
                      <a:ext uri="{FF2B5EF4-FFF2-40B4-BE49-F238E27FC236}">
                        <a16:creationId xmlns:a16="http://schemas.microsoft.com/office/drawing/2014/main" id="{C29A0F20-4CB5-5C5B-A319-248CE4E6D25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</p:grpSp>
          <p:grpSp>
            <p:nvGrpSpPr>
              <p:cNvPr id="66" name="Group 79">
                <a:extLst>
                  <a:ext uri="{FF2B5EF4-FFF2-40B4-BE49-F238E27FC236}">
                    <a16:creationId xmlns:a16="http://schemas.microsoft.com/office/drawing/2014/main" id="{C8EEAB5C-84CC-B5CC-988D-2342CB0B7B65}"/>
                  </a:ext>
                </a:extLst>
              </p:cNvPr>
              <p:cNvGrpSpPr/>
              <p:nvPr/>
            </p:nvGrpSpPr>
            <p:grpSpPr>
              <a:xfrm>
                <a:off x="7165744" y="11376"/>
                <a:ext cx="3720869" cy="2015346"/>
                <a:chOff x="-7043" y="11376"/>
                <a:chExt cx="3720869" cy="2015346"/>
              </a:xfrm>
            </p:grpSpPr>
            <p:pic>
              <p:nvPicPr>
                <p:cNvPr id="67" name="Picture 80">
                  <a:extLst>
                    <a:ext uri="{FF2B5EF4-FFF2-40B4-BE49-F238E27FC236}">
                      <a16:creationId xmlns:a16="http://schemas.microsoft.com/office/drawing/2014/main" id="{BF06D132-BF7B-49EC-BEFA-FCA9F24F068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832086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  <p:pic>
              <p:nvPicPr>
                <p:cNvPr id="68" name="Picture 81">
                  <a:extLst>
                    <a:ext uri="{FF2B5EF4-FFF2-40B4-BE49-F238E27FC236}">
                      <a16:creationId xmlns:a16="http://schemas.microsoft.com/office/drawing/2014/main" id="{D0FAAE92-C0E6-0816-6217-65FD0E6036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-7043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</p:grpSp>
        </p:grp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0DEFBFDE-28FC-0927-CE86-942394E1E767}"/>
                </a:ext>
              </a:extLst>
            </p:cNvPr>
            <p:cNvSpPr/>
            <p:nvPr/>
          </p:nvSpPr>
          <p:spPr>
            <a:xfrm rot="10800000" flipV="1">
              <a:off x="-15413" y="5354"/>
              <a:ext cx="10902026" cy="1881740"/>
            </a:xfrm>
            <a:prstGeom prst="rect">
              <a:avLst/>
            </a:prstGeom>
            <a:gradFill>
              <a:gsLst>
                <a:gs pos="6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B755BB69-8CBA-3837-5B89-EE11934450A3}"/>
              </a:ext>
            </a:extLst>
          </p:cNvPr>
          <p:cNvGrpSpPr/>
          <p:nvPr/>
        </p:nvGrpSpPr>
        <p:grpSpPr>
          <a:xfrm>
            <a:off x="-15413" y="-912215"/>
            <a:ext cx="10902026" cy="1881741"/>
            <a:chOff x="-15413" y="-912215"/>
            <a:chExt cx="10902026" cy="1881741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EF13340-C3B8-6303-45F2-DB6B85B9D1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32086" y="-17427"/>
              <a:ext cx="1881740" cy="986953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C2571D39-EC8C-F254-F583-8E03BF1361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7043" y="-17428"/>
              <a:ext cx="1881740" cy="986954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235D8AD-68FE-9CAD-E254-D355835C5D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22129" y="0"/>
              <a:ext cx="1881740" cy="969526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FF7B7230-C9FB-5E27-F078-27DC5714DD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83000" y="-17426"/>
              <a:ext cx="1881740" cy="986952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D0FCE77-54E0-225F-C349-D6CC4258DE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04873" y="0"/>
              <a:ext cx="1881740" cy="969526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150C03C-E8BC-9465-F8F3-10EB852B8E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65744" y="-17426"/>
              <a:ext cx="1881740" cy="986952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CDE456D-42F0-E507-CDCA-D95E52C1CC19}"/>
                </a:ext>
              </a:extLst>
            </p:cNvPr>
            <p:cNvSpPr/>
            <p:nvPr/>
          </p:nvSpPr>
          <p:spPr>
            <a:xfrm rot="10800000">
              <a:off x="-15413" y="-912215"/>
              <a:ext cx="10902026" cy="188174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</a:endParaRPr>
            </a:p>
          </p:txBody>
        </p:sp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4323BA5-67C2-AEE5-4A1F-D9D025E00336}"/>
              </a:ext>
            </a:extLst>
          </p:cNvPr>
          <p:cNvGrpSpPr/>
          <p:nvPr/>
        </p:nvGrpSpPr>
        <p:grpSpPr>
          <a:xfrm rot="-480000">
            <a:off x="924692" y="1253449"/>
            <a:ext cx="2363684" cy="2806874"/>
            <a:chOff x="1244600" y="1762125"/>
            <a:chExt cx="2743200" cy="3257550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B98D4B1C-BA5A-DF64-79F2-64AD23330838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39" name="Image 10">
              <a:extLst>
                <a:ext uri="{FF2B5EF4-FFF2-40B4-BE49-F238E27FC236}">
                  <a16:creationId xmlns:a16="http://schemas.microsoft.com/office/drawing/2014/main" id="{40D3DA21-32C9-75BF-952B-A8E729AE20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7001" y="1914526"/>
              <a:ext cx="2438401" cy="2438401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B28BB53-8094-CEA9-0950-E0FEFCE0FC6A}"/>
              </a:ext>
            </a:extLst>
          </p:cNvPr>
          <p:cNvGrpSpPr/>
          <p:nvPr/>
        </p:nvGrpSpPr>
        <p:grpSpPr>
          <a:xfrm rot="-480000">
            <a:off x="4253758" y="1716114"/>
            <a:ext cx="2363684" cy="2806874"/>
            <a:chOff x="1244600" y="1762125"/>
            <a:chExt cx="2743200" cy="32575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FA630E7-4F65-194E-979A-5962F6DDBADB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42" name="Image 10">
              <a:extLst>
                <a:ext uri="{FF2B5EF4-FFF2-40B4-BE49-F238E27FC236}">
                  <a16:creationId xmlns:a16="http://schemas.microsoft.com/office/drawing/2014/main" id="{042FF9F4-7D44-0204-7F20-4824C38021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1481" r="51481"/>
            <a:stretch/>
          </p:blipFill>
          <p:spPr>
            <a:xfrm>
              <a:off x="1397001" y="1914526"/>
              <a:ext cx="2438401" cy="2438401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DA88759-721B-449C-D61A-15C49F758D2A}"/>
              </a:ext>
            </a:extLst>
          </p:cNvPr>
          <p:cNvGrpSpPr/>
          <p:nvPr/>
        </p:nvGrpSpPr>
        <p:grpSpPr>
          <a:xfrm rot="-480000">
            <a:off x="7582824" y="1253449"/>
            <a:ext cx="2363684" cy="2806874"/>
            <a:chOff x="1244600" y="1762125"/>
            <a:chExt cx="2743200" cy="3257550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26840CCD-7DDB-DE2D-6367-6A0562DF8165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50" name="Image 10">
              <a:extLst>
                <a:ext uri="{FF2B5EF4-FFF2-40B4-BE49-F238E27FC236}">
                  <a16:creationId xmlns:a16="http://schemas.microsoft.com/office/drawing/2014/main" id="{F266C777-6E86-00A9-F645-A78783727EE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7001" y="1914526"/>
              <a:ext cx="2438401" cy="2438401"/>
            </a:xfrm>
            <a:prstGeom prst="rect">
              <a:avLst/>
            </a:prstGeom>
          </p:spPr>
        </p:pic>
      </p:grpSp>
      <p:sp>
        <p:nvSpPr>
          <p:cNvPr id="146" name="Oval 145">
            <a:extLst>
              <a:ext uri="{FF2B5EF4-FFF2-40B4-BE49-F238E27FC236}">
                <a16:creationId xmlns:a16="http://schemas.microsoft.com/office/drawing/2014/main" id="{48D87263-194C-2647-6245-592B26050800}"/>
              </a:ext>
            </a:extLst>
          </p:cNvPr>
          <p:cNvSpPr/>
          <p:nvPr/>
        </p:nvSpPr>
        <p:spPr>
          <a:xfrm>
            <a:off x="540248" y="1247207"/>
            <a:ext cx="549564" cy="549564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4D4F9398-44BA-33F9-6CF7-56C0C1A06FA1}"/>
              </a:ext>
            </a:extLst>
          </p:cNvPr>
          <p:cNvSpPr/>
          <p:nvPr/>
        </p:nvSpPr>
        <p:spPr>
          <a:xfrm>
            <a:off x="3851647" y="1712741"/>
            <a:ext cx="549564" cy="549564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CE36544F-9AB5-CD03-DB8D-CAFDB8F4A9FB}"/>
              </a:ext>
            </a:extLst>
          </p:cNvPr>
          <p:cNvSpPr/>
          <p:nvPr/>
        </p:nvSpPr>
        <p:spPr>
          <a:xfrm>
            <a:off x="7148093" y="1216830"/>
            <a:ext cx="549564" cy="549564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9C7047E-6629-1D9B-2C84-89AF47C07828}"/>
              </a:ext>
            </a:extLst>
          </p:cNvPr>
          <p:cNvGrpSpPr/>
          <p:nvPr/>
        </p:nvGrpSpPr>
        <p:grpSpPr>
          <a:xfrm>
            <a:off x="1069469" y="3964121"/>
            <a:ext cx="139553" cy="1232784"/>
            <a:chOff x="660126" y="4118945"/>
            <a:chExt cx="139553" cy="1232784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C55C6E7C-F62F-6A98-D999-A0C1F20C218A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99B07A7-D01F-F2F0-A437-1DEE10C89B33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5" name="Right Triangle 4">
                <a:extLst>
                  <a:ext uri="{FF2B5EF4-FFF2-40B4-BE49-F238E27FC236}">
                    <a16:creationId xmlns:a16="http://schemas.microsoft.com/office/drawing/2014/main" id="{BC75D374-CF26-7712-25ED-A1492EDB0C30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" name="Right Triangle 5">
                <a:extLst>
                  <a:ext uri="{FF2B5EF4-FFF2-40B4-BE49-F238E27FC236}">
                    <a16:creationId xmlns:a16="http://schemas.microsoft.com/office/drawing/2014/main" id="{56AADDF3-57A3-07FA-950E-222693AE6CAA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7" name="ZoneTexte 48">
            <a:extLst>
              <a:ext uri="{FF2B5EF4-FFF2-40B4-BE49-F238E27FC236}">
                <a16:creationId xmlns:a16="http://schemas.microsoft.com/office/drawing/2014/main" id="{7FDB0202-86B8-B23F-D800-67C599ACB324}"/>
              </a:ext>
            </a:extLst>
          </p:cNvPr>
          <p:cNvSpPr txBox="1"/>
          <p:nvPr/>
        </p:nvSpPr>
        <p:spPr>
          <a:xfrm>
            <a:off x="1139246" y="4276694"/>
            <a:ext cx="2086458" cy="530466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+ </a:t>
            </a:r>
            <a:r>
              <a:rPr lang="fr-FR" b="1" dirty="0">
                <a:solidFill>
                  <a:srgbClr val="CD1719"/>
                </a:solidFill>
                <a:latin typeface="Century Gothic" panose="020B0502020202020204" pitchFamily="34" charset="0"/>
              </a:rPr>
              <a:t>70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</a:rPr>
              <a:t> 000 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M</a:t>
            </a:r>
            <a:r>
              <a:rPr kumimoji="0" lang="fr-FR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2</a:t>
            </a:r>
            <a:br>
              <a:rPr kumimoji="0" lang="fr-FR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</a:b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en 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edificios y </a:t>
            </a: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plataformas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5AB197A-A36A-49A4-8391-2FFD4D64DCBD}"/>
              </a:ext>
            </a:extLst>
          </p:cNvPr>
          <p:cNvGrpSpPr/>
          <p:nvPr/>
        </p:nvGrpSpPr>
        <p:grpSpPr>
          <a:xfrm>
            <a:off x="4394350" y="4441199"/>
            <a:ext cx="139553" cy="1232784"/>
            <a:chOff x="660126" y="4118945"/>
            <a:chExt cx="139553" cy="1232784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9C4C9CA-DCA7-BFC1-5BF8-08E6F07C1B1E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C6276C9-E86B-3E9B-1EB9-3BB9DFE3BFCC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4" name="Right Triangle 13">
                <a:extLst>
                  <a:ext uri="{FF2B5EF4-FFF2-40B4-BE49-F238E27FC236}">
                    <a16:creationId xmlns:a16="http://schemas.microsoft.com/office/drawing/2014/main" id="{B67BBD9C-F389-034B-D83D-BF5AF75A2C74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" name="Right Triangle 14">
                <a:extLst>
                  <a:ext uri="{FF2B5EF4-FFF2-40B4-BE49-F238E27FC236}">
                    <a16:creationId xmlns:a16="http://schemas.microsoft.com/office/drawing/2014/main" id="{F2E99B81-4F23-5441-BD7F-C34BB9D86F8C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16" name="ZoneTexte 48">
            <a:extLst>
              <a:ext uri="{FF2B5EF4-FFF2-40B4-BE49-F238E27FC236}">
                <a16:creationId xmlns:a16="http://schemas.microsoft.com/office/drawing/2014/main" id="{612362FA-674D-3BCF-775A-59FCF15E8FDD}"/>
              </a:ext>
            </a:extLst>
          </p:cNvPr>
          <p:cNvSpPr txBox="1"/>
          <p:nvPr/>
        </p:nvSpPr>
        <p:spPr>
          <a:xfrm>
            <a:off x="4464126" y="4753772"/>
            <a:ext cx="2566209" cy="59247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lang="fr-FR" b="1" dirty="0">
                <a:solidFill>
                  <a:srgbClr val="CD1719"/>
                </a:solidFill>
                <a:latin typeface="Century Gothic" panose="020B0502020202020204" pitchFamily="34" charset="0"/>
              </a:rPr>
              <a:t>7</a:t>
            </a: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</a:rPr>
              <a:t>00</a:t>
            </a:r>
            <a:r>
              <a:rPr kumimoji="0" lang="fr-FR" sz="12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lang="pt-BR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millones</a:t>
            </a:r>
            <a:endParaRPr lang="pt-BR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lang="pt-BR" dirty="0">
                <a:solidFill>
                  <a:prstClr val="black"/>
                </a:solidFill>
                <a:latin typeface="Century Gothic" panose="020B0502020202020204" pitchFamily="34" charset="0"/>
              </a:rPr>
              <a:t>de </a:t>
            </a:r>
            <a:r>
              <a:rPr lang="pt-BR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sobres</a:t>
            </a: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D56D86-DE79-1470-D318-5E09C149FD12}"/>
              </a:ext>
            </a:extLst>
          </p:cNvPr>
          <p:cNvGrpSpPr/>
          <p:nvPr/>
        </p:nvGrpSpPr>
        <p:grpSpPr>
          <a:xfrm>
            <a:off x="7730915" y="3978607"/>
            <a:ext cx="139553" cy="1232784"/>
            <a:chOff x="660126" y="4118945"/>
            <a:chExt cx="139553" cy="123278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D0FDCCC-FB6E-34A0-D97B-197A17D8516B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16ECF65-50EC-6CA7-66F4-0D62A9AB480E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22" name="Right Triangle 21">
                <a:extLst>
                  <a:ext uri="{FF2B5EF4-FFF2-40B4-BE49-F238E27FC236}">
                    <a16:creationId xmlns:a16="http://schemas.microsoft.com/office/drawing/2014/main" id="{508CE69E-8641-3CF9-2740-F3AE0D73C6DE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063DABC8-BC5A-E3ED-3048-019630687927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25" name="ZoneTexte 48">
            <a:extLst>
              <a:ext uri="{FF2B5EF4-FFF2-40B4-BE49-F238E27FC236}">
                <a16:creationId xmlns:a16="http://schemas.microsoft.com/office/drawing/2014/main" id="{3C8D781F-952C-6C07-72E2-F96DEB2D4BC3}"/>
              </a:ext>
            </a:extLst>
          </p:cNvPr>
          <p:cNvSpPr txBox="1"/>
          <p:nvPr/>
        </p:nvSpPr>
        <p:spPr>
          <a:xfrm>
            <a:off x="7800691" y="4291180"/>
            <a:ext cx="2731324" cy="59247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</a:rPr>
              <a:t>300</a:t>
            </a:r>
            <a:r>
              <a:rPr kumimoji="0" lang="fr-FR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lang="pt-BR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millones</a:t>
            </a:r>
            <a:endParaRPr lang="pt-BR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lang="pt-BR" dirty="0">
                <a:solidFill>
                  <a:prstClr val="black"/>
                </a:solidFill>
                <a:latin typeface="Century Gothic" panose="020B0502020202020204" pitchFamily="34" charset="0"/>
              </a:rPr>
              <a:t>de </a:t>
            </a:r>
            <a:r>
              <a:rPr lang="pt-BR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terrinas</a:t>
            </a: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7" name="Graphic 25">
            <a:extLst>
              <a:ext uri="{FF2B5EF4-FFF2-40B4-BE49-F238E27FC236}">
                <a16:creationId xmlns:a16="http://schemas.microsoft.com/office/drawing/2014/main" id="{60D1A2D2-1165-34FF-9D9D-5FB4DC530140}"/>
              </a:ext>
            </a:extLst>
          </p:cNvPr>
          <p:cNvGrpSpPr/>
          <p:nvPr/>
        </p:nvGrpSpPr>
        <p:grpSpPr>
          <a:xfrm>
            <a:off x="661833" y="1404194"/>
            <a:ext cx="283013" cy="242033"/>
            <a:chOff x="12506354" y="-2660696"/>
            <a:chExt cx="398582" cy="340868"/>
          </a:xfrm>
          <a:solidFill>
            <a:schemeClr val="bg1"/>
          </a:solidFill>
        </p:grpSpPr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C53E155D-3424-B02B-4007-DEBCBB735E67}"/>
                </a:ext>
              </a:extLst>
            </p:cNvPr>
            <p:cNvSpPr/>
            <p:nvPr/>
          </p:nvSpPr>
          <p:spPr>
            <a:xfrm>
              <a:off x="12816789" y="-2632665"/>
              <a:ext cx="49910" cy="12484"/>
            </a:xfrm>
            <a:custGeom>
              <a:avLst/>
              <a:gdLst>
                <a:gd name="connsiteX0" fmla="*/ 43668 w 49910"/>
                <a:gd name="connsiteY0" fmla="*/ 12485 h 12484"/>
                <a:gd name="connsiteX1" fmla="*/ 6242 w 49910"/>
                <a:gd name="connsiteY1" fmla="*/ 12485 h 12484"/>
                <a:gd name="connsiteX2" fmla="*/ 0 w 49910"/>
                <a:gd name="connsiteY2" fmla="*/ 6242 h 12484"/>
                <a:gd name="connsiteX3" fmla="*/ 6242 w 49910"/>
                <a:gd name="connsiteY3" fmla="*/ 0 h 12484"/>
                <a:gd name="connsiteX4" fmla="*/ 43668 w 49910"/>
                <a:gd name="connsiteY4" fmla="*/ 0 h 12484"/>
                <a:gd name="connsiteX5" fmla="*/ 49910 w 49910"/>
                <a:gd name="connsiteY5" fmla="*/ 6242 h 12484"/>
                <a:gd name="connsiteX6" fmla="*/ 43668 w 49910"/>
                <a:gd name="connsiteY6" fmla="*/ 12485 h 1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910" h="12484">
                  <a:moveTo>
                    <a:pt x="43668" y="12485"/>
                  </a:moveTo>
                  <a:lnTo>
                    <a:pt x="6242" y="12485"/>
                  </a:lnTo>
                  <a:cubicBezTo>
                    <a:pt x="2785" y="12485"/>
                    <a:pt x="0" y="9685"/>
                    <a:pt x="0" y="6242"/>
                  </a:cubicBezTo>
                  <a:cubicBezTo>
                    <a:pt x="0" y="2800"/>
                    <a:pt x="2800" y="0"/>
                    <a:pt x="6242" y="0"/>
                  </a:cubicBezTo>
                  <a:lnTo>
                    <a:pt x="43668" y="0"/>
                  </a:lnTo>
                  <a:cubicBezTo>
                    <a:pt x="47126" y="0"/>
                    <a:pt x="49910" y="2800"/>
                    <a:pt x="49910" y="6242"/>
                  </a:cubicBezTo>
                  <a:cubicBezTo>
                    <a:pt x="49910" y="9685"/>
                    <a:pt x="47126" y="12485"/>
                    <a:pt x="43668" y="12485"/>
                  </a:cubicBez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BE35875E-EE0A-7B89-FA38-9B10CCF601AB}"/>
                </a:ext>
              </a:extLst>
            </p:cNvPr>
            <p:cNvSpPr/>
            <p:nvPr/>
          </p:nvSpPr>
          <p:spPr>
            <a:xfrm>
              <a:off x="12779380" y="-2660696"/>
              <a:ext cx="87335" cy="145019"/>
            </a:xfrm>
            <a:custGeom>
              <a:avLst/>
              <a:gdLst>
                <a:gd name="connsiteX0" fmla="*/ 81077 w 87335"/>
                <a:gd name="connsiteY0" fmla="*/ 145020 h 145019"/>
                <a:gd name="connsiteX1" fmla="*/ 74835 w 87335"/>
                <a:gd name="connsiteY1" fmla="*/ 138777 h 145019"/>
                <a:gd name="connsiteX2" fmla="*/ 74835 w 87335"/>
                <a:gd name="connsiteY2" fmla="*/ 12501 h 145019"/>
                <a:gd name="connsiteX3" fmla="*/ 12485 w 87335"/>
                <a:gd name="connsiteY3" fmla="*/ 12501 h 145019"/>
                <a:gd name="connsiteX4" fmla="*/ 12485 w 87335"/>
                <a:gd name="connsiteY4" fmla="*/ 138777 h 145019"/>
                <a:gd name="connsiteX5" fmla="*/ 6242 w 87335"/>
                <a:gd name="connsiteY5" fmla="*/ 145020 h 145019"/>
                <a:gd name="connsiteX6" fmla="*/ 0 w 87335"/>
                <a:gd name="connsiteY6" fmla="*/ 138777 h 145019"/>
                <a:gd name="connsiteX7" fmla="*/ 0 w 87335"/>
                <a:gd name="connsiteY7" fmla="*/ 6242 h 145019"/>
                <a:gd name="connsiteX8" fmla="*/ 6242 w 87335"/>
                <a:gd name="connsiteY8" fmla="*/ 0 h 145019"/>
                <a:gd name="connsiteX9" fmla="*/ 81093 w 87335"/>
                <a:gd name="connsiteY9" fmla="*/ 0 h 145019"/>
                <a:gd name="connsiteX10" fmla="*/ 87336 w 87335"/>
                <a:gd name="connsiteY10" fmla="*/ 6242 h 145019"/>
                <a:gd name="connsiteX11" fmla="*/ 87336 w 87335"/>
                <a:gd name="connsiteY11" fmla="*/ 138777 h 145019"/>
                <a:gd name="connsiteX12" fmla="*/ 81077 w 87335"/>
                <a:gd name="connsiteY12" fmla="*/ 145020 h 145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335" h="145019">
                  <a:moveTo>
                    <a:pt x="81077" y="145020"/>
                  </a:moveTo>
                  <a:cubicBezTo>
                    <a:pt x="77619" y="145020"/>
                    <a:pt x="74835" y="142220"/>
                    <a:pt x="74835" y="138777"/>
                  </a:cubicBezTo>
                  <a:lnTo>
                    <a:pt x="74835" y="12501"/>
                  </a:lnTo>
                  <a:lnTo>
                    <a:pt x="12485" y="12501"/>
                  </a:lnTo>
                  <a:lnTo>
                    <a:pt x="12485" y="138777"/>
                  </a:lnTo>
                  <a:cubicBezTo>
                    <a:pt x="12485" y="142235"/>
                    <a:pt x="9685" y="145020"/>
                    <a:pt x="6242" y="145020"/>
                  </a:cubicBezTo>
                  <a:cubicBezTo>
                    <a:pt x="2800" y="145020"/>
                    <a:pt x="0" y="142220"/>
                    <a:pt x="0" y="138777"/>
                  </a:cubicBezTo>
                  <a:lnTo>
                    <a:pt x="0" y="6242"/>
                  </a:lnTo>
                  <a:cubicBezTo>
                    <a:pt x="0" y="2785"/>
                    <a:pt x="2800" y="0"/>
                    <a:pt x="6242" y="0"/>
                  </a:cubicBezTo>
                  <a:lnTo>
                    <a:pt x="81093" y="0"/>
                  </a:lnTo>
                  <a:cubicBezTo>
                    <a:pt x="84551" y="0"/>
                    <a:pt x="87336" y="2800"/>
                    <a:pt x="87336" y="6242"/>
                  </a:cubicBezTo>
                  <a:lnTo>
                    <a:pt x="87336" y="138777"/>
                  </a:lnTo>
                  <a:cubicBezTo>
                    <a:pt x="87335" y="142235"/>
                    <a:pt x="84535" y="145020"/>
                    <a:pt x="81077" y="145020"/>
                  </a:cubicBez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32C64125-7B9F-2425-0EA5-473F978303BF}"/>
                </a:ext>
              </a:extLst>
            </p:cNvPr>
            <p:cNvSpPr/>
            <p:nvPr/>
          </p:nvSpPr>
          <p:spPr>
            <a:xfrm>
              <a:off x="12743943" y="-2435792"/>
              <a:ext cx="42749" cy="66022"/>
            </a:xfrm>
            <a:custGeom>
              <a:avLst/>
              <a:gdLst>
                <a:gd name="connsiteX0" fmla="*/ 36507 w 42749"/>
                <a:gd name="connsiteY0" fmla="*/ 66022 h 66022"/>
                <a:gd name="connsiteX1" fmla="*/ 6242 w 42749"/>
                <a:gd name="connsiteY1" fmla="*/ 66022 h 66022"/>
                <a:gd name="connsiteX2" fmla="*/ 0 w 42749"/>
                <a:gd name="connsiteY2" fmla="*/ 59780 h 66022"/>
                <a:gd name="connsiteX3" fmla="*/ 0 w 42749"/>
                <a:gd name="connsiteY3" fmla="*/ 6242 h 66022"/>
                <a:gd name="connsiteX4" fmla="*/ 6242 w 42749"/>
                <a:gd name="connsiteY4" fmla="*/ 0 h 66022"/>
                <a:gd name="connsiteX5" fmla="*/ 36507 w 42749"/>
                <a:gd name="connsiteY5" fmla="*/ 0 h 66022"/>
                <a:gd name="connsiteX6" fmla="*/ 42749 w 42749"/>
                <a:gd name="connsiteY6" fmla="*/ 6242 h 66022"/>
                <a:gd name="connsiteX7" fmla="*/ 42749 w 42749"/>
                <a:gd name="connsiteY7" fmla="*/ 59780 h 66022"/>
                <a:gd name="connsiteX8" fmla="*/ 36507 w 42749"/>
                <a:gd name="connsiteY8" fmla="*/ 66022 h 66022"/>
                <a:gd name="connsiteX9" fmla="*/ 12485 w 42749"/>
                <a:gd name="connsiteY9" fmla="*/ 53522 h 66022"/>
                <a:gd name="connsiteX10" fmla="*/ 30264 w 42749"/>
                <a:gd name="connsiteY10" fmla="*/ 53522 h 66022"/>
                <a:gd name="connsiteX11" fmla="*/ 30264 w 42749"/>
                <a:gd name="connsiteY11" fmla="*/ 12470 h 66022"/>
                <a:gd name="connsiteX12" fmla="*/ 12485 w 42749"/>
                <a:gd name="connsiteY12" fmla="*/ 12470 h 66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749" h="66022">
                  <a:moveTo>
                    <a:pt x="36507" y="66022"/>
                  </a:moveTo>
                  <a:lnTo>
                    <a:pt x="6242" y="66022"/>
                  </a:lnTo>
                  <a:cubicBezTo>
                    <a:pt x="2785" y="66022"/>
                    <a:pt x="0" y="63222"/>
                    <a:pt x="0" y="59780"/>
                  </a:cubicBezTo>
                  <a:lnTo>
                    <a:pt x="0" y="6242"/>
                  </a:lnTo>
                  <a:cubicBezTo>
                    <a:pt x="0" y="2785"/>
                    <a:pt x="2800" y="0"/>
                    <a:pt x="6242" y="0"/>
                  </a:cubicBezTo>
                  <a:lnTo>
                    <a:pt x="36507" y="0"/>
                  </a:lnTo>
                  <a:cubicBezTo>
                    <a:pt x="39965" y="0"/>
                    <a:pt x="42749" y="2800"/>
                    <a:pt x="42749" y="6242"/>
                  </a:cubicBezTo>
                  <a:lnTo>
                    <a:pt x="42749" y="59780"/>
                  </a:lnTo>
                  <a:cubicBezTo>
                    <a:pt x="42765" y="63222"/>
                    <a:pt x="39965" y="66022"/>
                    <a:pt x="36507" y="66022"/>
                  </a:cubicBezTo>
                  <a:close/>
                  <a:moveTo>
                    <a:pt x="12485" y="53522"/>
                  </a:moveTo>
                  <a:lnTo>
                    <a:pt x="30264" y="53522"/>
                  </a:lnTo>
                  <a:lnTo>
                    <a:pt x="30264" y="12470"/>
                  </a:lnTo>
                  <a:lnTo>
                    <a:pt x="12485" y="12470"/>
                  </a:ln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E7847732-9CC4-9628-9CFD-E817627FD060}"/>
                </a:ext>
              </a:extLst>
            </p:cNvPr>
            <p:cNvSpPr/>
            <p:nvPr/>
          </p:nvSpPr>
          <p:spPr>
            <a:xfrm>
              <a:off x="12812337" y="-2435792"/>
              <a:ext cx="42749" cy="66022"/>
            </a:xfrm>
            <a:custGeom>
              <a:avLst/>
              <a:gdLst>
                <a:gd name="connsiteX0" fmla="*/ 36507 w 42749"/>
                <a:gd name="connsiteY0" fmla="*/ 66022 h 66022"/>
                <a:gd name="connsiteX1" fmla="*/ 6242 w 42749"/>
                <a:gd name="connsiteY1" fmla="*/ 66022 h 66022"/>
                <a:gd name="connsiteX2" fmla="*/ 0 w 42749"/>
                <a:gd name="connsiteY2" fmla="*/ 59780 h 66022"/>
                <a:gd name="connsiteX3" fmla="*/ 0 w 42749"/>
                <a:gd name="connsiteY3" fmla="*/ 6242 h 66022"/>
                <a:gd name="connsiteX4" fmla="*/ 6242 w 42749"/>
                <a:gd name="connsiteY4" fmla="*/ 0 h 66022"/>
                <a:gd name="connsiteX5" fmla="*/ 36507 w 42749"/>
                <a:gd name="connsiteY5" fmla="*/ 0 h 66022"/>
                <a:gd name="connsiteX6" fmla="*/ 42749 w 42749"/>
                <a:gd name="connsiteY6" fmla="*/ 6242 h 66022"/>
                <a:gd name="connsiteX7" fmla="*/ 42749 w 42749"/>
                <a:gd name="connsiteY7" fmla="*/ 59780 h 66022"/>
                <a:gd name="connsiteX8" fmla="*/ 36507 w 42749"/>
                <a:gd name="connsiteY8" fmla="*/ 66022 h 66022"/>
                <a:gd name="connsiteX9" fmla="*/ 12485 w 42749"/>
                <a:gd name="connsiteY9" fmla="*/ 53522 h 66022"/>
                <a:gd name="connsiteX10" fmla="*/ 30264 w 42749"/>
                <a:gd name="connsiteY10" fmla="*/ 53522 h 66022"/>
                <a:gd name="connsiteX11" fmla="*/ 30264 w 42749"/>
                <a:gd name="connsiteY11" fmla="*/ 12470 h 66022"/>
                <a:gd name="connsiteX12" fmla="*/ 12485 w 42749"/>
                <a:gd name="connsiteY12" fmla="*/ 12470 h 66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749" h="66022">
                  <a:moveTo>
                    <a:pt x="36507" y="66022"/>
                  </a:moveTo>
                  <a:lnTo>
                    <a:pt x="6242" y="66022"/>
                  </a:lnTo>
                  <a:cubicBezTo>
                    <a:pt x="2785" y="66022"/>
                    <a:pt x="0" y="63222"/>
                    <a:pt x="0" y="59780"/>
                  </a:cubicBezTo>
                  <a:lnTo>
                    <a:pt x="0" y="6242"/>
                  </a:lnTo>
                  <a:cubicBezTo>
                    <a:pt x="0" y="2785"/>
                    <a:pt x="2800" y="0"/>
                    <a:pt x="6242" y="0"/>
                  </a:cubicBezTo>
                  <a:lnTo>
                    <a:pt x="36507" y="0"/>
                  </a:lnTo>
                  <a:cubicBezTo>
                    <a:pt x="39965" y="0"/>
                    <a:pt x="42749" y="2800"/>
                    <a:pt x="42749" y="6242"/>
                  </a:cubicBezTo>
                  <a:lnTo>
                    <a:pt x="42749" y="59780"/>
                  </a:lnTo>
                  <a:cubicBezTo>
                    <a:pt x="42765" y="63222"/>
                    <a:pt x="39965" y="66022"/>
                    <a:pt x="36507" y="66022"/>
                  </a:cubicBezTo>
                  <a:close/>
                  <a:moveTo>
                    <a:pt x="12485" y="53522"/>
                  </a:moveTo>
                  <a:lnTo>
                    <a:pt x="30264" y="53522"/>
                  </a:lnTo>
                  <a:lnTo>
                    <a:pt x="30264" y="12470"/>
                  </a:lnTo>
                  <a:lnTo>
                    <a:pt x="12485" y="12470"/>
                  </a:ln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83B60A0C-420A-C7A7-95E8-68EBC042E411}"/>
                </a:ext>
              </a:extLst>
            </p:cNvPr>
            <p:cNvSpPr/>
            <p:nvPr/>
          </p:nvSpPr>
          <p:spPr>
            <a:xfrm>
              <a:off x="12506354" y="-2624469"/>
              <a:ext cx="398582" cy="304640"/>
            </a:xfrm>
            <a:custGeom>
              <a:avLst/>
              <a:gdLst>
                <a:gd name="connsiteX0" fmla="*/ 392340 w 398582"/>
                <a:gd name="connsiteY0" fmla="*/ 304641 h 304640"/>
                <a:gd name="connsiteX1" fmla="*/ 6242 w 398582"/>
                <a:gd name="connsiteY1" fmla="*/ 304641 h 304640"/>
                <a:gd name="connsiteX2" fmla="*/ 0 w 398582"/>
                <a:gd name="connsiteY2" fmla="*/ 298398 h 304640"/>
                <a:gd name="connsiteX3" fmla="*/ 0 w 398582"/>
                <a:gd name="connsiteY3" fmla="*/ 102549 h 304640"/>
                <a:gd name="connsiteX4" fmla="*/ 6242 w 398582"/>
                <a:gd name="connsiteY4" fmla="*/ 96307 h 304640"/>
                <a:gd name="connsiteX5" fmla="*/ 34120 w 398582"/>
                <a:gd name="connsiteY5" fmla="*/ 96307 h 304640"/>
                <a:gd name="connsiteX6" fmla="*/ 34120 w 398582"/>
                <a:gd name="connsiteY6" fmla="*/ 49838 h 304640"/>
                <a:gd name="connsiteX7" fmla="*/ 37838 w 398582"/>
                <a:gd name="connsiteY7" fmla="*/ 44131 h 304640"/>
                <a:gd name="connsiteX8" fmla="*/ 135992 w 398582"/>
                <a:gd name="connsiteY8" fmla="*/ 539 h 304640"/>
                <a:gd name="connsiteX9" fmla="*/ 141072 w 398582"/>
                <a:gd name="connsiteY9" fmla="*/ 539 h 304640"/>
                <a:gd name="connsiteX10" fmla="*/ 239226 w 398582"/>
                <a:gd name="connsiteY10" fmla="*/ 44131 h 304640"/>
                <a:gd name="connsiteX11" fmla="*/ 242944 w 398582"/>
                <a:gd name="connsiteY11" fmla="*/ 49838 h 304640"/>
                <a:gd name="connsiteX12" fmla="*/ 242944 w 398582"/>
                <a:gd name="connsiteY12" fmla="*/ 96307 h 304640"/>
                <a:gd name="connsiteX13" fmla="*/ 392340 w 398582"/>
                <a:gd name="connsiteY13" fmla="*/ 96307 h 304640"/>
                <a:gd name="connsiteX14" fmla="*/ 398582 w 398582"/>
                <a:gd name="connsiteY14" fmla="*/ 102549 h 304640"/>
                <a:gd name="connsiteX15" fmla="*/ 398582 w 398582"/>
                <a:gd name="connsiteY15" fmla="*/ 298398 h 304640"/>
                <a:gd name="connsiteX16" fmla="*/ 392340 w 398582"/>
                <a:gd name="connsiteY16" fmla="*/ 304641 h 304640"/>
                <a:gd name="connsiteX17" fmla="*/ 12501 w 398582"/>
                <a:gd name="connsiteY17" fmla="*/ 292140 h 304640"/>
                <a:gd name="connsiteX18" fmla="*/ 386082 w 398582"/>
                <a:gd name="connsiteY18" fmla="*/ 292140 h 304640"/>
                <a:gd name="connsiteX19" fmla="*/ 386082 w 398582"/>
                <a:gd name="connsiteY19" fmla="*/ 108792 h 304640"/>
                <a:gd name="connsiteX20" fmla="*/ 236686 w 398582"/>
                <a:gd name="connsiteY20" fmla="*/ 108792 h 304640"/>
                <a:gd name="connsiteX21" fmla="*/ 230444 w 398582"/>
                <a:gd name="connsiteY21" fmla="*/ 102549 h 304640"/>
                <a:gd name="connsiteX22" fmla="*/ 230444 w 398582"/>
                <a:gd name="connsiteY22" fmla="*/ 53893 h 304640"/>
                <a:gd name="connsiteX23" fmla="*/ 138532 w 398582"/>
                <a:gd name="connsiteY23" fmla="*/ 13072 h 304640"/>
                <a:gd name="connsiteX24" fmla="*/ 46636 w 398582"/>
                <a:gd name="connsiteY24" fmla="*/ 53894 h 304640"/>
                <a:gd name="connsiteX25" fmla="*/ 46636 w 398582"/>
                <a:gd name="connsiteY25" fmla="*/ 102550 h 304640"/>
                <a:gd name="connsiteX26" fmla="*/ 40394 w 398582"/>
                <a:gd name="connsiteY26" fmla="*/ 108793 h 304640"/>
                <a:gd name="connsiteX27" fmla="*/ 12501 w 398582"/>
                <a:gd name="connsiteY27" fmla="*/ 108793 h 30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98582" h="304640">
                  <a:moveTo>
                    <a:pt x="392340" y="304641"/>
                  </a:moveTo>
                  <a:lnTo>
                    <a:pt x="6242" y="304641"/>
                  </a:lnTo>
                  <a:cubicBezTo>
                    <a:pt x="2785" y="304641"/>
                    <a:pt x="0" y="301841"/>
                    <a:pt x="0" y="298398"/>
                  </a:cubicBezTo>
                  <a:lnTo>
                    <a:pt x="0" y="102549"/>
                  </a:lnTo>
                  <a:cubicBezTo>
                    <a:pt x="0" y="99092"/>
                    <a:pt x="2800" y="96307"/>
                    <a:pt x="6242" y="96307"/>
                  </a:cubicBezTo>
                  <a:lnTo>
                    <a:pt x="34120" y="96307"/>
                  </a:lnTo>
                  <a:lnTo>
                    <a:pt x="34120" y="49838"/>
                  </a:lnTo>
                  <a:cubicBezTo>
                    <a:pt x="34120" y="47375"/>
                    <a:pt x="35573" y="45126"/>
                    <a:pt x="37838" y="44131"/>
                  </a:cubicBezTo>
                  <a:lnTo>
                    <a:pt x="135992" y="539"/>
                  </a:lnTo>
                  <a:cubicBezTo>
                    <a:pt x="137614" y="-180"/>
                    <a:pt x="139450" y="-180"/>
                    <a:pt x="141072" y="539"/>
                  </a:cubicBezTo>
                  <a:lnTo>
                    <a:pt x="239226" y="44131"/>
                  </a:lnTo>
                  <a:cubicBezTo>
                    <a:pt x="241490" y="45142"/>
                    <a:pt x="242944" y="47376"/>
                    <a:pt x="242944" y="49838"/>
                  </a:cubicBezTo>
                  <a:lnTo>
                    <a:pt x="242944" y="96307"/>
                  </a:lnTo>
                  <a:lnTo>
                    <a:pt x="392340" y="96307"/>
                  </a:lnTo>
                  <a:cubicBezTo>
                    <a:pt x="395798" y="96307"/>
                    <a:pt x="398582" y="99107"/>
                    <a:pt x="398582" y="102549"/>
                  </a:cubicBezTo>
                  <a:lnTo>
                    <a:pt x="398582" y="298398"/>
                  </a:lnTo>
                  <a:cubicBezTo>
                    <a:pt x="398582" y="301841"/>
                    <a:pt x="395782" y="304641"/>
                    <a:pt x="392340" y="304641"/>
                  </a:cubicBezTo>
                  <a:close/>
                  <a:moveTo>
                    <a:pt x="12501" y="292140"/>
                  </a:moveTo>
                  <a:lnTo>
                    <a:pt x="386082" y="292140"/>
                  </a:lnTo>
                  <a:lnTo>
                    <a:pt x="386082" y="108792"/>
                  </a:lnTo>
                  <a:lnTo>
                    <a:pt x="236686" y="108792"/>
                  </a:lnTo>
                  <a:cubicBezTo>
                    <a:pt x="233229" y="108792"/>
                    <a:pt x="230444" y="105992"/>
                    <a:pt x="230444" y="102549"/>
                  </a:cubicBezTo>
                  <a:lnTo>
                    <a:pt x="230444" y="53893"/>
                  </a:lnTo>
                  <a:lnTo>
                    <a:pt x="138532" y="13072"/>
                  </a:lnTo>
                  <a:lnTo>
                    <a:pt x="46636" y="53894"/>
                  </a:lnTo>
                  <a:lnTo>
                    <a:pt x="46636" y="102550"/>
                  </a:lnTo>
                  <a:cubicBezTo>
                    <a:pt x="46636" y="106008"/>
                    <a:pt x="43836" y="108793"/>
                    <a:pt x="40394" y="108793"/>
                  </a:cubicBezTo>
                  <a:lnTo>
                    <a:pt x="12501" y="108793"/>
                  </a:ln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7000D009-0194-E3A0-FD93-B99E0650D11A}"/>
                </a:ext>
              </a:extLst>
            </p:cNvPr>
            <p:cNvSpPr/>
            <p:nvPr/>
          </p:nvSpPr>
          <p:spPr>
            <a:xfrm>
              <a:off x="12585489" y="-2459905"/>
              <a:ext cx="118075" cy="140077"/>
            </a:xfrm>
            <a:custGeom>
              <a:avLst/>
              <a:gdLst>
                <a:gd name="connsiteX0" fmla="*/ 111832 w 118075"/>
                <a:gd name="connsiteY0" fmla="*/ 140077 h 140077"/>
                <a:gd name="connsiteX1" fmla="*/ 6242 w 118075"/>
                <a:gd name="connsiteY1" fmla="*/ 140077 h 140077"/>
                <a:gd name="connsiteX2" fmla="*/ 0 w 118075"/>
                <a:gd name="connsiteY2" fmla="*/ 133835 h 140077"/>
                <a:gd name="connsiteX3" fmla="*/ 0 w 118075"/>
                <a:gd name="connsiteY3" fmla="*/ 6242 h 140077"/>
                <a:gd name="connsiteX4" fmla="*/ 6242 w 118075"/>
                <a:gd name="connsiteY4" fmla="*/ 0 h 140077"/>
                <a:gd name="connsiteX5" fmla="*/ 111833 w 118075"/>
                <a:gd name="connsiteY5" fmla="*/ 0 h 140077"/>
                <a:gd name="connsiteX6" fmla="*/ 118075 w 118075"/>
                <a:gd name="connsiteY6" fmla="*/ 6242 h 140077"/>
                <a:gd name="connsiteX7" fmla="*/ 118075 w 118075"/>
                <a:gd name="connsiteY7" fmla="*/ 133835 h 140077"/>
                <a:gd name="connsiteX8" fmla="*/ 111832 w 118075"/>
                <a:gd name="connsiteY8" fmla="*/ 140077 h 140077"/>
                <a:gd name="connsiteX9" fmla="*/ 12485 w 118075"/>
                <a:gd name="connsiteY9" fmla="*/ 127576 h 140077"/>
                <a:gd name="connsiteX10" fmla="*/ 105574 w 118075"/>
                <a:gd name="connsiteY10" fmla="*/ 127576 h 140077"/>
                <a:gd name="connsiteX11" fmla="*/ 105574 w 118075"/>
                <a:gd name="connsiteY11" fmla="*/ 12485 h 140077"/>
                <a:gd name="connsiteX12" fmla="*/ 12485 w 118075"/>
                <a:gd name="connsiteY12" fmla="*/ 12485 h 140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5" h="140077">
                  <a:moveTo>
                    <a:pt x="111832" y="140077"/>
                  </a:moveTo>
                  <a:lnTo>
                    <a:pt x="6242" y="140077"/>
                  </a:lnTo>
                  <a:cubicBezTo>
                    <a:pt x="2785" y="140077"/>
                    <a:pt x="0" y="137277"/>
                    <a:pt x="0" y="133835"/>
                  </a:cubicBezTo>
                  <a:lnTo>
                    <a:pt x="0" y="6242"/>
                  </a:lnTo>
                  <a:cubicBezTo>
                    <a:pt x="0" y="2785"/>
                    <a:pt x="2800" y="0"/>
                    <a:pt x="6242" y="0"/>
                  </a:cubicBezTo>
                  <a:lnTo>
                    <a:pt x="111833" y="0"/>
                  </a:lnTo>
                  <a:cubicBezTo>
                    <a:pt x="115290" y="0"/>
                    <a:pt x="118075" y="2800"/>
                    <a:pt x="118075" y="6242"/>
                  </a:cubicBezTo>
                  <a:lnTo>
                    <a:pt x="118075" y="133835"/>
                  </a:lnTo>
                  <a:cubicBezTo>
                    <a:pt x="118074" y="137277"/>
                    <a:pt x="115274" y="140077"/>
                    <a:pt x="111832" y="140077"/>
                  </a:cubicBezTo>
                  <a:close/>
                  <a:moveTo>
                    <a:pt x="12485" y="127576"/>
                  </a:moveTo>
                  <a:lnTo>
                    <a:pt x="105574" y="127576"/>
                  </a:lnTo>
                  <a:lnTo>
                    <a:pt x="105574" y="12485"/>
                  </a:lnTo>
                  <a:lnTo>
                    <a:pt x="12485" y="12485"/>
                  </a:ln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BADB6E74-7F9E-6106-1110-AE6D3DD8037D}"/>
                </a:ext>
              </a:extLst>
            </p:cNvPr>
            <p:cNvSpPr/>
            <p:nvPr/>
          </p:nvSpPr>
          <p:spPr>
            <a:xfrm>
              <a:off x="12585489" y="-2428003"/>
              <a:ext cx="118075" cy="12484"/>
            </a:xfrm>
            <a:custGeom>
              <a:avLst/>
              <a:gdLst>
                <a:gd name="connsiteX0" fmla="*/ 111832 w 118075"/>
                <a:gd name="connsiteY0" fmla="*/ 12485 h 12484"/>
                <a:gd name="connsiteX1" fmla="*/ 6242 w 118075"/>
                <a:gd name="connsiteY1" fmla="*/ 12485 h 12484"/>
                <a:gd name="connsiteX2" fmla="*/ 0 w 118075"/>
                <a:gd name="connsiteY2" fmla="*/ 6242 h 12484"/>
                <a:gd name="connsiteX3" fmla="*/ 6242 w 118075"/>
                <a:gd name="connsiteY3" fmla="*/ 0 h 12484"/>
                <a:gd name="connsiteX4" fmla="*/ 111833 w 118075"/>
                <a:gd name="connsiteY4" fmla="*/ 0 h 12484"/>
                <a:gd name="connsiteX5" fmla="*/ 118075 w 118075"/>
                <a:gd name="connsiteY5" fmla="*/ 6242 h 12484"/>
                <a:gd name="connsiteX6" fmla="*/ 111832 w 118075"/>
                <a:gd name="connsiteY6" fmla="*/ 12485 h 1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75" h="12484">
                  <a:moveTo>
                    <a:pt x="111832" y="12485"/>
                  </a:moveTo>
                  <a:lnTo>
                    <a:pt x="6242" y="12485"/>
                  </a:lnTo>
                  <a:cubicBezTo>
                    <a:pt x="2785" y="12485"/>
                    <a:pt x="0" y="9685"/>
                    <a:pt x="0" y="6242"/>
                  </a:cubicBezTo>
                  <a:cubicBezTo>
                    <a:pt x="0" y="2800"/>
                    <a:pt x="2800" y="0"/>
                    <a:pt x="6242" y="0"/>
                  </a:cubicBezTo>
                  <a:lnTo>
                    <a:pt x="111833" y="0"/>
                  </a:lnTo>
                  <a:cubicBezTo>
                    <a:pt x="115290" y="0"/>
                    <a:pt x="118075" y="2800"/>
                    <a:pt x="118075" y="6242"/>
                  </a:cubicBezTo>
                  <a:cubicBezTo>
                    <a:pt x="118075" y="9685"/>
                    <a:pt x="115274" y="12485"/>
                    <a:pt x="111832" y="12485"/>
                  </a:cubicBez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47766A1D-882B-0AAF-5533-63046F2D7C04}"/>
                </a:ext>
              </a:extLst>
            </p:cNvPr>
            <p:cNvSpPr/>
            <p:nvPr/>
          </p:nvSpPr>
          <p:spPr>
            <a:xfrm>
              <a:off x="12585489" y="-2396116"/>
              <a:ext cx="118075" cy="12484"/>
            </a:xfrm>
            <a:custGeom>
              <a:avLst/>
              <a:gdLst>
                <a:gd name="connsiteX0" fmla="*/ 111832 w 118075"/>
                <a:gd name="connsiteY0" fmla="*/ 12485 h 12484"/>
                <a:gd name="connsiteX1" fmla="*/ 6242 w 118075"/>
                <a:gd name="connsiteY1" fmla="*/ 12485 h 12484"/>
                <a:gd name="connsiteX2" fmla="*/ 0 w 118075"/>
                <a:gd name="connsiteY2" fmla="*/ 6242 h 12484"/>
                <a:gd name="connsiteX3" fmla="*/ 6242 w 118075"/>
                <a:gd name="connsiteY3" fmla="*/ 0 h 12484"/>
                <a:gd name="connsiteX4" fmla="*/ 111833 w 118075"/>
                <a:gd name="connsiteY4" fmla="*/ 0 h 12484"/>
                <a:gd name="connsiteX5" fmla="*/ 118075 w 118075"/>
                <a:gd name="connsiteY5" fmla="*/ 6242 h 12484"/>
                <a:gd name="connsiteX6" fmla="*/ 111832 w 118075"/>
                <a:gd name="connsiteY6" fmla="*/ 12485 h 1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75" h="12484">
                  <a:moveTo>
                    <a:pt x="111832" y="12485"/>
                  </a:moveTo>
                  <a:lnTo>
                    <a:pt x="6242" y="12485"/>
                  </a:lnTo>
                  <a:cubicBezTo>
                    <a:pt x="2785" y="12485"/>
                    <a:pt x="0" y="9685"/>
                    <a:pt x="0" y="6242"/>
                  </a:cubicBezTo>
                  <a:cubicBezTo>
                    <a:pt x="0" y="2800"/>
                    <a:pt x="2800" y="0"/>
                    <a:pt x="6242" y="0"/>
                  </a:cubicBezTo>
                  <a:lnTo>
                    <a:pt x="111833" y="0"/>
                  </a:lnTo>
                  <a:cubicBezTo>
                    <a:pt x="115290" y="0"/>
                    <a:pt x="118075" y="2800"/>
                    <a:pt x="118075" y="6242"/>
                  </a:cubicBezTo>
                  <a:cubicBezTo>
                    <a:pt x="118075" y="9685"/>
                    <a:pt x="115274" y="12485"/>
                    <a:pt x="111832" y="12485"/>
                  </a:cubicBez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0F3EACAC-BDDA-E94E-98E9-54D334693D6C}"/>
                </a:ext>
              </a:extLst>
            </p:cNvPr>
            <p:cNvSpPr/>
            <p:nvPr/>
          </p:nvSpPr>
          <p:spPr>
            <a:xfrm>
              <a:off x="12585489" y="-2364215"/>
              <a:ext cx="118075" cy="12484"/>
            </a:xfrm>
            <a:custGeom>
              <a:avLst/>
              <a:gdLst>
                <a:gd name="connsiteX0" fmla="*/ 111832 w 118075"/>
                <a:gd name="connsiteY0" fmla="*/ 12485 h 12484"/>
                <a:gd name="connsiteX1" fmla="*/ 6242 w 118075"/>
                <a:gd name="connsiteY1" fmla="*/ 12485 h 12484"/>
                <a:gd name="connsiteX2" fmla="*/ 0 w 118075"/>
                <a:gd name="connsiteY2" fmla="*/ 6242 h 12484"/>
                <a:gd name="connsiteX3" fmla="*/ 6242 w 118075"/>
                <a:gd name="connsiteY3" fmla="*/ 0 h 12484"/>
                <a:gd name="connsiteX4" fmla="*/ 111833 w 118075"/>
                <a:gd name="connsiteY4" fmla="*/ 0 h 12484"/>
                <a:gd name="connsiteX5" fmla="*/ 118075 w 118075"/>
                <a:gd name="connsiteY5" fmla="*/ 6242 h 12484"/>
                <a:gd name="connsiteX6" fmla="*/ 111832 w 118075"/>
                <a:gd name="connsiteY6" fmla="*/ 12485 h 1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75" h="12484">
                  <a:moveTo>
                    <a:pt x="111832" y="12485"/>
                  </a:moveTo>
                  <a:lnTo>
                    <a:pt x="6242" y="12485"/>
                  </a:lnTo>
                  <a:cubicBezTo>
                    <a:pt x="2785" y="12485"/>
                    <a:pt x="0" y="9685"/>
                    <a:pt x="0" y="6242"/>
                  </a:cubicBezTo>
                  <a:cubicBezTo>
                    <a:pt x="0" y="2800"/>
                    <a:pt x="2800" y="0"/>
                    <a:pt x="6242" y="0"/>
                  </a:cubicBezTo>
                  <a:lnTo>
                    <a:pt x="111833" y="0"/>
                  </a:lnTo>
                  <a:cubicBezTo>
                    <a:pt x="115290" y="0"/>
                    <a:pt x="118075" y="2800"/>
                    <a:pt x="118075" y="6242"/>
                  </a:cubicBezTo>
                  <a:cubicBezTo>
                    <a:pt x="118074" y="9685"/>
                    <a:pt x="115274" y="12485"/>
                    <a:pt x="111832" y="12485"/>
                  </a:cubicBez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</p:grpSp>
      <p:pic>
        <p:nvPicPr>
          <p:cNvPr id="76" name="Picture 75">
            <a:extLst>
              <a:ext uri="{FF2B5EF4-FFF2-40B4-BE49-F238E27FC236}">
                <a16:creationId xmlns:a16="http://schemas.microsoft.com/office/drawing/2014/main" id="{62B7C029-D42B-6925-7AE6-3BCF3D2B690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9326" y="1449893"/>
            <a:ext cx="387098" cy="117302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4C7E2DC1-59CE-EA97-4F7A-7589B870314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7791" y="1850010"/>
            <a:ext cx="237277" cy="275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007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75">
            <a:extLst>
              <a:ext uri="{FF2B5EF4-FFF2-40B4-BE49-F238E27FC236}">
                <a16:creationId xmlns:a16="http://schemas.microsoft.com/office/drawing/2014/main" id="{96B9D291-5B75-50B6-7080-D13309D34A62}"/>
              </a:ext>
            </a:extLst>
          </p:cNvPr>
          <p:cNvGrpSpPr/>
          <p:nvPr/>
        </p:nvGrpSpPr>
        <p:grpSpPr>
          <a:xfrm>
            <a:off x="-15413" y="4093682"/>
            <a:ext cx="10902026" cy="2021368"/>
            <a:chOff x="-15413" y="5354"/>
            <a:chExt cx="10902026" cy="2021368"/>
          </a:xfrm>
        </p:grpSpPr>
        <p:grpSp>
          <p:nvGrpSpPr>
            <p:cNvPr id="61" name="Group 76">
              <a:extLst>
                <a:ext uri="{FF2B5EF4-FFF2-40B4-BE49-F238E27FC236}">
                  <a16:creationId xmlns:a16="http://schemas.microsoft.com/office/drawing/2014/main" id="{1CECC619-C2BC-3C8F-869B-7F62F833A96B}"/>
                </a:ext>
              </a:extLst>
            </p:cNvPr>
            <p:cNvGrpSpPr/>
            <p:nvPr/>
          </p:nvGrpSpPr>
          <p:grpSpPr>
            <a:xfrm>
              <a:off x="-7043" y="11376"/>
              <a:ext cx="10893656" cy="2015346"/>
              <a:chOff x="-7043" y="11376"/>
              <a:chExt cx="10893656" cy="2015346"/>
            </a:xfrm>
          </p:grpSpPr>
          <p:grpSp>
            <p:nvGrpSpPr>
              <p:cNvPr id="69" name="Group 78">
                <a:extLst>
                  <a:ext uri="{FF2B5EF4-FFF2-40B4-BE49-F238E27FC236}">
                    <a16:creationId xmlns:a16="http://schemas.microsoft.com/office/drawing/2014/main" id="{38299F20-DC5B-B61F-18CB-BBADBA9F5278}"/>
                  </a:ext>
                </a:extLst>
              </p:cNvPr>
              <p:cNvGrpSpPr/>
              <p:nvPr/>
            </p:nvGrpSpPr>
            <p:grpSpPr>
              <a:xfrm>
                <a:off x="-7043" y="11376"/>
                <a:ext cx="7410912" cy="2015346"/>
                <a:chOff x="-7043" y="11376"/>
                <a:chExt cx="7410912" cy="2015346"/>
              </a:xfrm>
            </p:grpSpPr>
            <p:grpSp>
              <p:nvGrpSpPr>
                <p:cNvPr id="75" name="Group 82">
                  <a:extLst>
                    <a:ext uri="{FF2B5EF4-FFF2-40B4-BE49-F238E27FC236}">
                      <a16:creationId xmlns:a16="http://schemas.microsoft.com/office/drawing/2014/main" id="{9A4856A6-7BF7-8C93-7FB1-BDDA9029FFEB}"/>
                    </a:ext>
                  </a:extLst>
                </p:cNvPr>
                <p:cNvGrpSpPr/>
                <p:nvPr/>
              </p:nvGrpSpPr>
              <p:grpSpPr>
                <a:xfrm>
                  <a:off x="-7043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79" name="Picture 86">
                    <a:extLst>
                      <a:ext uri="{FF2B5EF4-FFF2-40B4-BE49-F238E27FC236}">
                        <a16:creationId xmlns:a16="http://schemas.microsoft.com/office/drawing/2014/main" id="{B176516C-431E-2311-381C-9236EDCC2BC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7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80" name="Picture 87">
                    <a:extLst>
                      <a:ext uri="{FF2B5EF4-FFF2-40B4-BE49-F238E27FC236}">
                        <a16:creationId xmlns:a16="http://schemas.microsoft.com/office/drawing/2014/main" id="{E2B936AE-5455-3FDA-ED4E-5096FCC1696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  <p:grpSp>
              <p:nvGrpSpPr>
                <p:cNvPr id="76" name="Group 83">
                  <a:extLst>
                    <a:ext uri="{FF2B5EF4-FFF2-40B4-BE49-F238E27FC236}">
                      <a16:creationId xmlns:a16="http://schemas.microsoft.com/office/drawing/2014/main" id="{60DB1389-78F2-A42A-2E4F-E433C3CA0330}"/>
                    </a:ext>
                  </a:extLst>
                </p:cNvPr>
                <p:cNvGrpSpPr/>
                <p:nvPr/>
              </p:nvGrpSpPr>
              <p:grpSpPr>
                <a:xfrm>
                  <a:off x="3683000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77" name="Picture 84">
                    <a:extLst>
                      <a:ext uri="{FF2B5EF4-FFF2-40B4-BE49-F238E27FC236}">
                        <a16:creationId xmlns:a16="http://schemas.microsoft.com/office/drawing/2014/main" id="{03F931FA-A349-C072-04DD-E82DD363D1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78" name="Picture 85">
                    <a:extLst>
                      <a:ext uri="{FF2B5EF4-FFF2-40B4-BE49-F238E27FC236}">
                        <a16:creationId xmlns:a16="http://schemas.microsoft.com/office/drawing/2014/main" id="{C29A0F20-4CB5-5C5B-A319-248CE4E6D25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</p:grpSp>
          <p:grpSp>
            <p:nvGrpSpPr>
              <p:cNvPr id="71" name="Group 79">
                <a:extLst>
                  <a:ext uri="{FF2B5EF4-FFF2-40B4-BE49-F238E27FC236}">
                    <a16:creationId xmlns:a16="http://schemas.microsoft.com/office/drawing/2014/main" id="{C8EEAB5C-84CC-B5CC-988D-2342CB0B7B65}"/>
                  </a:ext>
                </a:extLst>
              </p:cNvPr>
              <p:cNvGrpSpPr/>
              <p:nvPr/>
            </p:nvGrpSpPr>
            <p:grpSpPr>
              <a:xfrm>
                <a:off x="7165744" y="11376"/>
                <a:ext cx="3720869" cy="2015346"/>
                <a:chOff x="-7043" y="11376"/>
                <a:chExt cx="3720869" cy="2015346"/>
              </a:xfrm>
            </p:grpSpPr>
            <p:pic>
              <p:nvPicPr>
                <p:cNvPr id="72" name="Picture 80">
                  <a:extLst>
                    <a:ext uri="{FF2B5EF4-FFF2-40B4-BE49-F238E27FC236}">
                      <a16:creationId xmlns:a16="http://schemas.microsoft.com/office/drawing/2014/main" id="{BF06D132-BF7B-49EC-BEFA-FCA9F24F068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832086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  <p:pic>
              <p:nvPicPr>
                <p:cNvPr id="74" name="Picture 81">
                  <a:extLst>
                    <a:ext uri="{FF2B5EF4-FFF2-40B4-BE49-F238E27FC236}">
                      <a16:creationId xmlns:a16="http://schemas.microsoft.com/office/drawing/2014/main" id="{D0FAAE92-C0E6-0816-6217-65FD0E6036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-7043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</p:grpSp>
        </p:grp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DEFBFDE-28FC-0927-CE86-942394E1E767}"/>
                </a:ext>
              </a:extLst>
            </p:cNvPr>
            <p:cNvSpPr/>
            <p:nvPr/>
          </p:nvSpPr>
          <p:spPr>
            <a:xfrm rot="10800000" flipV="1">
              <a:off x="-15413" y="5354"/>
              <a:ext cx="10902026" cy="1881740"/>
            </a:xfrm>
            <a:prstGeom prst="rect">
              <a:avLst/>
            </a:prstGeom>
            <a:gradFill>
              <a:gsLst>
                <a:gs pos="6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B755BB69-8CBA-3837-5B89-EE11934450A3}"/>
              </a:ext>
            </a:extLst>
          </p:cNvPr>
          <p:cNvGrpSpPr/>
          <p:nvPr/>
        </p:nvGrpSpPr>
        <p:grpSpPr>
          <a:xfrm>
            <a:off x="-15413" y="-898750"/>
            <a:ext cx="10902026" cy="1881741"/>
            <a:chOff x="-15413" y="-912215"/>
            <a:chExt cx="10902026" cy="1881741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EF13340-C3B8-6303-45F2-DB6B85B9D1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32086" y="-17427"/>
              <a:ext cx="1881740" cy="986953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C2571D39-EC8C-F254-F583-8E03BF1361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7043" y="-17428"/>
              <a:ext cx="1881740" cy="986954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235D8AD-68FE-9CAD-E254-D355835C5D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22129" y="0"/>
              <a:ext cx="1881740" cy="969526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FF7B7230-C9FB-5E27-F078-27DC5714DD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83000" y="-17426"/>
              <a:ext cx="1881740" cy="986952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D0FCE77-54E0-225F-C349-D6CC4258DE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04873" y="0"/>
              <a:ext cx="1881740" cy="969526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150C03C-E8BC-9465-F8F3-10EB852B8E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65744" y="-17426"/>
              <a:ext cx="1881740" cy="986952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CDE456D-42F0-E507-CDCA-D95E52C1CC19}"/>
                </a:ext>
              </a:extLst>
            </p:cNvPr>
            <p:cNvSpPr/>
            <p:nvPr/>
          </p:nvSpPr>
          <p:spPr>
            <a:xfrm rot="10800000">
              <a:off x="-15413" y="-912215"/>
              <a:ext cx="10902026" cy="188174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</a:endParaRPr>
            </a:p>
          </p:txBody>
        </p:sp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FA630E7-4F65-194E-979A-5962F6DDBADB}"/>
              </a:ext>
            </a:extLst>
          </p:cNvPr>
          <p:cNvSpPr/>
          <p:nvPr/>
        </p:nvSpPr>
        <p:spPr>
          <a:xfrm rot="21120000">
            <a:off x="3211188" y="1715638"/>
            <a:ext cx="2029111" cy="24095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98D4B1C-BA5A-DF64-79F2-64AD23330838}"/>
              </a:ext>
            </a:extLst>
          </p:cNvPr>
          <p:cNvSpPr/>
          <p:nvPr/>
        </p:nvSpPr>
        <p:spPr>
          <a:xfrm rot="21120000">
            <a:off x="870275" y="1252565"/>
            <a:ext cx="2029111" cy="240956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6840CCD-7DDB-DE2D-6367-6A0562DF8165}"/>
              </a:ext>
            </a:extLst>
          </p:cNvPr>
          <p:cNvSpPr/>
          <p:nvPr/>
        </p:nvSpPr>
        <p:spPr>
          <a:xfrm rot="21120000">
            <a:off x="5580104" y="1248267"/>
            <a:ext cx="2029111" cy="24095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F8C03EAD-64D9-94AA-5808-E7802A5CE1C9}"/>
              </a:ext>
            </a:extLst>
          </p:cNvPr>
          <p:cNvSpPr/>
          <p:nvPr/>
        </p:nvSpPr>
        <p:spPr>
          <a:xfrm rot="21120000">
            <a:off x="7921017" y="1715638"/>
            <a:ext cx="2029111" cy="24095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9C7047E-6629-1D9B-2C84-89AF47C07828}"/>
              </a:ext>
            </a:extLst>
          </p:cNvPr>
          <p:cNvGrpSpPr/>
          <p:nvPr/>
        </p:nvGrpSpPr>
        <p:grpSpPr>
          <a:xfrm>
            <a:off x="982374" y="3672075"/>
            <a:ext cx="139553" cy="1232784"/>
            <a:chOff x="660126" y="4118945"/>
            <a:chExt cx="139553" cy="1232784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C55C6E7C-F62F-6A98-D999-A0C1F20C218A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99B07A7-D01F-F2F0-A437-1DEE10C89B33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5" name="Right Triangle 4">
                <a:extLst>
                  <a:ext uri="{FF2B5EF4-FFF2-40B4-BE49-F238E27FC236}">
                    <a16:creationId xmlns:a16="http://schemas.microsoft.com/office/drawing/2014/main" id="{BC75D374-CF26-7712-25ED-A1492EDB0C30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" name="Right Triangle 5">
                <a:extLst>
                  <a:ext uri="{FF2B5EF4-FFF2-40B4-BE49-F238E27FC236}">
                    <a16:creationId xmlns:a16="http://schemas.microsoft.com/office/drawing/2014/main" id="{56AADDF3-57A3-07FA-950E-222693AE6CAA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7" name="ZoneTexte 48">
            <a:extLst>
              <a:ext uri="{FF2B5EF4-FFF2-40B4-BE49-F238E27FC236}">
                <a16:creationId xmlns:a16="http://schemas.microsoft.com/office/drawing/2014/main" id="{7FDB0202-86B8-B23F-D800-67C599ACB324}"/>
              </a:ext>
            </a:extLst>
          </p:cNvPr>
          <p:cNvSpPr txBox="1"/>
          <p:nvPr/>
        </p:nvSpPr>
        <p:spPr>
          <a:xfrm>
            <a:off x="1052151" y="3984648"/>
            <a:ext cx="2045748" cy="838243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</a:rPr>
              <a:t>150 </a:t>
            </a:r>
            <a:r>
              <a:rPr lang="fr-FR" sz="12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toneladas</a:t>
            </a: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lang="fr-FR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de carnes </a:t>
            </a:r>
            <a:r>
              <a:rPr lang="fr-FR" sz="12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utilizadas</a:t>
            </a: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lang="fr-FR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a </a:t>
            </a:r>
            <a:r>
              <a:rPr lang="fr-FR" sz="12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diario</a:t>
            </a:r>
            <a:endParaRPr lang="es-ES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5AB197A-A36A-49A4-8391-2FFD4D64DCBD}"/>
              </a:ext>
            </a:extLst>
          </p:cNvPr>
          <p:cNvGrpSpPr/>
          <p:nvPr/>
        </p:nvGrpSpPr>
        <p:grpSpPr>
          <a:xfrm>
            <a:off x="3333015" y="4149153"/>
            <a:ext cx="139553" cy="1232784"/>
            <a:chOff x="660126" y="4118945"/>
            <a:chExt cx="139553" cy="1232784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9C4C9CA-DCA7-BFC1-5BF8-08E6F07C1B1E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C6276C9-E86B-3E9B-1EB9-3BB9DFE3BFCC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4" name="Right Triangle 13">
                <a:extLst>
                  <a:ext uri="{FF2B5EF4-FFF2-40B4-BE49-F238E27FC236}">
                    <a16:creationId xmlns:a16="http://schemas.microsoft.com/office/drawing/2014/main" id="{B67BBD9C-F389-034B-D83D-BF5AF75A2C74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" name="Right Triangle 14">
                <a:extLst>
                  <a:ext uri="{FF2B5EF4-FFF2-40B4-BE49-F238E27FC236}">
                    <a16:creationId xmlns:a16="http://schemas.microsoft.com/office/drawing/2014/main" id="{F2E99B81-4F23-5441-BD7F-C34BB9D86F8C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16" name="ZoneTexte 48">
            <a:extLst>
              <a:ext uri="{FF2B5EF4-FFF2-40B4-BE49-F238E27FC236}">
                <a16:creationId xmlns:a16="http://schemas.microsoft.com/office/drawing/2014/main" id="{612362FA-674D-3BCF-775A-59FCF15E8FDD}"/>
              </a:ext>
            </a:extLst>
          </p:cNvPr>
          <p:cNvSpPr txBox="1"/>
          <p:nvPr/>
        </p:nvSpPr>
        <p:spPr>
          <a:xfrm>
            <a:off x="3402792" y="4461726"/>
            <a:ext cx="2284804" cy="568938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</a:rPr>
              <a:t>90 000</a:t>
            </a:r>
            <a:r>
              <a:rPr kumimoji="0" lang="fr-FR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toneladas</a:t>
            </a: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lang="fr-FR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de </a:t>
            </a:r>
            <a:r>
              <a:rPr lang="fr-FR" sz="12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produto</a:t>
            </a:r>
            <a:r>
              <a:rPr lang="fr-FR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terminado</a:t>
            </a: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D56D86-DE79-1470-D318-5E09C149FD12}"/>
              </a:ext>
            </a:extLst>
          </p:cNvPr>
          <p:cNvGrpSpPr/>
          <p:nvPr/>
        </p:nvGrpSpPr>
        <p:grpSpPr>
          <a:xfrm>
            <a:off x="5716499" y="3686561"/>
            <a:ext cx="139553" cy="1232784"/>
            <a:chOff x="660126" y="4118945"/>
            <a:chExt cx="139553" cy="123278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D0FDCCC-FB6E-34A0-D97B-197A17D8516B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16ECF65-50EC-6CA7-66F4-0D62A9AB480E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22" name="Right Triangle 21">
                <a:extLst>
                  <a:ext uri="{FF2B5EF4-FFF2-40B4-BE49-F238E27FC236}">
                    <a16:creationId xmlns:a16="http://schemas.microsoft.com/office/drawing/2014/main" id="{508CE69E-8641-3CF9-2740-F3AE0D73C6DE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063DABC8-BC5A-E3ED-3048-019630687927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25" name="ZoneTexte 48">
            <a:extLst>
              <a:ext uri="{FF2B5EF4-FFF2-40B4-BE49-F238E27FC236}">
                <a16:creationId xmlns:a16="http://schemas.microsoft.com/office/drawing/2014/main" id="{3C8D781F-952C-6C07-72E2-F96DEB2D4BC3}"/>
              </a:ext>
            </a:extLst>
          </p:cNvPr>
          <p:cNvSpPr txBox="1"/>
          <p:nvPr/>
        </p:nvSpPr>
        <p:spPr>
          <a:xfrm>
            <a:off x="5786275" y="3999134"/>
            <a:ext cx="2731324" cy="59247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</a:rPr>
              <a:t>3 500 </a:t>
            </a:r>
            <a:r>
              <a:rPr lang="fr-FR" sz="1200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palets</a:t>
            </a:r>
            <a:endParaRPr lang="fr-FR" sz="12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lang="fr-FR" sz="1200" dirty="0" err="1">
                <a:solidFill>
                  <a:prstClr val="black"/>
                </a:solidFill>
                <a:latin typeface="Century Gothic" panose="020B0502020202020204" pitchFamily="34" charset="0"/>
              </a:rPr>
              <a:t>enviadas</a:t>
            </a:r>
            <a:r>
              <a:rPr lang="fr-FR" sz="1200" dirty="0">
                <a:solidFill>
                  <a:prstClr val="black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solidFill>
                  <a:prstClr val="black"/>
                </a:solidFill>
                <a:latin typeface="Century Gothic" panose="020B0502020202020204" pitchFamily="34" charset="0"/>
              </a:rPr>
              <a:t>por</a:t>
            </a:r>
            <a:r>
              <a:rPr lang="fr-FR" sz="1200" dirty="0">
                <a:solidFill>
                  <a:prstClr val="black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err="1" smtClean="0">
                <a:solidFill>
                  <a:prstClr val="black"/>
                </a:solidFill>
                <a:latin typeface="Century Gothic" panose="020B0502020202020204" pitchFamily="34" charset="0"/>
              </a:rPr>
              <a:t>semana</a:t>
            </a:r>
            <a:endParaRPr lang="fr-FR" sz="10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2872CB8-0757-75AA-F7F8-0354E250EFC4}"/>
              </a:ext>
            </a:extLst>
          </p:cNvPr>
          <p:cNvGrpSpPr/>
          <p:nvPr/>
        </p:nvGrpSpPr>
        <p:grpSpPr>
          <a:xfrm>
            <a:off x="8034958" y="4149153"/>
            <a:ext cx="139553" cy="1232784"/>
            <a:chOff x="660126" y="4118945"/>
            <a:chExt cx="139553" cy="1232784"/>
          </a:xfrm>
        </p:grpSpPr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397ABE0E-3543-A379-6821-2629EA5B1D3A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070D0655-B5BB-A7FA-8862-FBD89AF2E0A7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66" name="Right Triangle 65">
                <a:extLst>
                  <a:ext uri="{FF2B5EF4-FFF2-40B4-BE49-F238E27FC236}">
                    <a16:creationId xmlns:a16="http://schemas.microsoft.com/office/drawing/2014/main" id="{4AEFA64B-E004-1487-D5EE-25592D90D9AF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7" name="Right Triangle 66">
                <a:extLst>
                  <a:ext uri="{FF2B5EF4-FFF2-40B4-BE49-F238E27FC236}">
                    <a16:creationId xmlns:a16="http://schemas.microsoft.com/office/drawing/2014/main" id="{57DCB053-9A81-52B1-6666-2BBE4420A6AB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68" name="ZoneTexte 48">
            <a:extLst>
              <a:ext uri="{FF2B5EF4-FFF2-40B4-BE49-F238E27FC236}">
                <a16:creationId xmlns:a16="http://schemas.microsoft.com/office/drawing/2014/main" id="{3BE8B96B-4FD2-B0FD-63CB-FEAD90E888A8}"/>
              </a:ext>
            </a:extLst>
          </p:cNvPr>
          <p:cNvSpPr txBox="1"/>
          <p:nvPr/>
        </p:nvSpPr>
        <p:spPr>
          <a:xfrm>
            <a:off x="8104734" y="4461726"/>
            <a:ext cx="2566209" cy="530466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lang="fr-FR" b="1" dirty="0">
                <a:solidFill>
                  <a:srgbClr val="CD1719"/>
                </a:solidFill>
                <a:latin typeface="Century Gothic" panose="020B0502020202020204" pitchFamily="34" charset="0"/>
              </a:rPr>
              <a:t>+ </a:t>
            </a:r>
            <a:r>
              <a:rPr lang="fr-FR" b="1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800</a:t>
            </a:r>
            <a:r>
              <a:rPr kumimoji="0" lang="fr-FR" sz="1200" b="0" i="0" u="non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/>
            </a:r>
            <a:br>
              <a:rPr kumimoji="0" lang="fr-FR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</a:br>
            <a:r>
              <a:rPr lang="fr-FR" sz="1200" dirty="0">
                <a:solidFill>
                  <a:prstClr val="black"/>
                </a:solidFill>
                <a:latin typeface="Century Gothic" panose="020B0502020202020204" pitchFamily="34" charset="0"/>
              </a:rPr>
              <a:t>COLABORADORES</a:t>
            </a: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pic>
        <p:nvPicPr>
          <p:cNvPr id="84" name="object 4">
            <a:extLst>
              <a:ext uri="{FF2B5EF4-FFF2-40B4-BE49-F238E27FC236}">
                <a16:creationId xmlns:a16="http://schemas.microsoft.com/office/drawing/2014/main" id="{F64B6217-168C-1E3D-C601-E029151D6DF6}"/>
              </a:ext>
            </a:extLst>
          </p:cNvPr>
          <p:cNvPicPr/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51860">
            <a:off x="974864" y="1357630"/>
            <a:ext cx="1791308" cy="183399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</p:pic>
      <p:pic>
        <p:nvPicPr>
          <p:cNvPr id="86" name="object 4">
            <a:extLst>
              <a:ext uri="{FF2B5EF4-FFF2-40B4-BE49-F238E27FC236}">
                <a16:creationId xmlns:a16="http://schemas.microsoft.com/office/drawing/2014/main" id="{39C047E0-EAB9-3BC1-6ED1-EDC966B1EEC2}"/>
              </a:ext>
            </a:extLst>
          </p:cNvPr>
          <p:cNvPicPr/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76058">
            <a:off x="3298551" y="1843055"/>
            <a:ext cx="1824980" cy="181525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</p:pic>
      <p:pic>
        <p:nvPicPr>
          <p:cNvPr id="90" name="object 4">
            <a:extLst>
              <a:ext uri="{FF2B5EF4-FFF2-40B4-BE49-F238E27FC236}">
                <a16:creationId xmlns:a16="http://schemas.microsoft.com/office/drawing/2014/main" id="{CA32020B-AA65-A23A-30FD-C3D526D118F9}"/>
              </a:ext>
            </a:extLst>
          </p:cNvPr>
          <p:cNvPicPr/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74558">
            <a:off x="5685800" y="1368896"/>
            <a:ext cx="1812997" cy="18326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</p:pic>
      <p:sp>
        <p:nvSpPr>
          <p:cNvPr id="190" name="Oval 189">
            <a:extLst>
              <a:ext uri="{FF2B5EF4-FFF2-40B4-BE49-F238E27FC236}">
                <a16:creationId xmlns:a16="http://schemas.microsoft.com/office/drawing/2014/main" id="{CE36544F-9AB5-CD03-DB8D-CAFDB8F4A9FB}"/>
              </a:ext>
            </a:extLst>
          </p:cNvPr>
          <p:cNvSpPr/>
          <p:nvPr/>
        </p:nvSpPr>
        <p:spPr>
          <a:xfrm>
            <a:off x="5206908" y="1216831"/>
            <a:ext cx="471775" cy="471775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83" name="Freeform 82">
            <a:extLst>
              <a:ext uri="{FF2B5EF4-FFF2-40B4-BE49-F238E27FC236}">
                <a16:creationId xmlns:a16="http://schemas.microsoft.com/office/drawing/2014/main" id="{01979875-E25B-F813-3DEB-7AB08F7B439E}"/>
              </a:ext>
            </a:extLst>
          </p:cNvPr>
          <p:cNvSpPr/>
          <p:nvPr/>
        </p:nvSpPr>
        <p:spPr>
          <a:xfrm>
            <a:off x="5281281" y="1377841"/>
            <a:ext cx="320992" cy="175030"/>
          </a:xfrm>
          <a:custGeom>
            <a:avLst/>
            <a:gdLst>
              <a:gd name="connsiteX0" fmla="*/ 241872 w 767360"/>
              <a:gd name="connsiteY0" fmla="*/ 327025 h 418426"/>
              <a:gd name="connsiteX1" fmla="*/ 227445 w 767360"/>
              <a:gd name="connsiteY1" fmla="*/ 329615 h 418426"/>
              <a:gd name="connsiteX2" fmla="*/ 215519 w 767360"/>
              <a:gd name="connsiteY2" fmla="*/ 336854 h 418426"/>
              <a:gd name="connsiteX3" fmla="*/ 211062 w 767360"/>
              <a:gd name="connsiteY3" fmla="*/ 342709 h 418426"/>
              <a:gd name="connsiteX4" fmla="*/ 207328 w 767360"/>
              <a:gd name="connsiteY4" fmla="*/ 347624 h 418426"/>
              <a:gd name="connsiteX5" fmla="*/ 204115 w 767360"/>
              <a:gd name="connsiteY5" fmla="*/ 360832 h 418426"/>
              <a:gd name="connsiteX6" fmla="*/ 204927 w 767360"/>
              <a:gd name="connsiteY6" fmla="*/ 364832 h 418426"/>
              <a:gd name="connsiteX7" fmla="*/ 206871 w 767360"/>
              <a:gd name="connsiteY7" fmla="*/ 374307 h 418426"/>
              <a:gd name="connsiteX8" fmla="*/ 214897 w 767360"/>
              <a:gd name="connsiteY8" fmla="*/ 385559 h 418426"/>
              <a:gd name="connsiteX9" fmla="*/ 226860 w 767360"/>
              <a:gd name="connsiteY9" fmla="*/ 393293 h 418426"/>
              <a:gd name="connsiteX10" fmla="*/ 241415 w 767360"/>
              <a:gd name="connsiteY10" fmla="*/ 396240 h 418426"/>
              <a:gd name="connsiteX11" fmla="*/ 255740 w 767360"/>
              <a:gd name="connsiteY11" fmla="*/ 393623 h 418426"/>
              <a:gd name="connsiteX12" fmla="*/ 267640 w 767360"/>
              <a:gd name="connsiteY12" fmla="*/ 386308 h 418426"/>
              <a:gd name="connsiteX13" fmla="*/ 275793 w 767360"/>
              <a:gd name="connsiteY13" fmla="*/ 375437 h 418426"/>
              <a:gd name="connsiteX14" fmla="*/ 278943 w 767360"/>
              <a:gd name="connsiteY14" fmla="*/ 362216 h 418426"/>
              <a:gd name="connsiteX15" fmla="*/ 276213 w 767360"/>
              <a:gd name="connsiteY15" fmla="*/ 348488 h 418426"/>
              <a:gd name="connsiteX16" fmla="*/ 268377 w 767360"/>
              <a:gd name="connsiteY16" fmla="*/ 337337 h 418426"/>
              <a:gd name="connsiteX17" fmla="*/ 256553 w 767360"/>
              <a:gd name="connsiteY17" fmla="*/ 329831 h 418426"/>
              <a:gd name="connsiteX18" fmla="*/ 630174 w 767360"/>
              <a:gd name="connsiteY18" fmla="*/ 327012 h 418426"/>
              <a:gd name="connsiteX19" fmla="*/ 615747 w 767360"/>
              <a:gd name="connsiteY19" fmla="*/ 329666 h 418426"/>
              <a:gd name="connsiteX20" fmla="*/ 603898 w 767360"/>
              <a:gd name="connsiteY20" fmla="*/ 336956 h 418426"/>
              <a:gd name="connsiteX21" fmla="*/ 597307 w 767360"/>
              <a:gd name="connsiteY21" fmla="*/ 345744 h 418426"/>
              <a:gd name="connsiteX22" fmla="*/ 595783 w 767360"/>
              <a:gd name="connsiteY22" fmla="*/ 347776 h 418426"/>
              <a:gd name="connsiteX23" fmla="*/ 592709 w 767360"/>
              <a:gd name="connsiteY23" fmla="*/ 360832 h 418426"/>
              <a:gd name="connsiteX24" fmla="*/ 592697 w 767360"/>
              <a:gd name="connsiteY24" fmla="*/ 361162 h 418426"/>
              <a:gd name="connsiteX25" fmla="*/ 593420 w 767360"/>
              <a:gd name="connsiteY25" fmla="*/ 364591 h 418426"/>
              <a:gd name="connsiteX26" fmla="*/ 595516 w 767360"/>
              <a:gd name="connsiteY26" fmla="*/ 374523 h 418426"/>
              <a:gd name="connsiteX27" fmla="*/ 603631 w 767360"/>
              <a:gd name="connsiteY27" fmla="*/ 385775 h 418426"/>
              <a:gd name="connsiteX28" fmla="*/ 615607 w 767360"/>
              <a:gd name="connsiteY28" fmla="*/ 393458 h 418426"/>
              <a:gd name="connsiteX29" fmla="*/ 630073 w 767360"/>
              <a:gd name="connsiteY29" fmla="*/ 396265 h 418426"/>
              <a:gd name="connsiteX30" fmla="*/ 644640 w 767360"/>
              <a:gd name="connsiteY30" fmla="*/ 393433 h 418426"/>
              <a:gd name="connsiteX31" fmla="*/ 656578 w 767360"/>
              <a:gd name="connsiteY31" fmla="*/ 385838 h 418426"/>
              <a:gd name="connsiteX32" fmla="*/ 664629 w 767360"/>
              <a:gd name="connsiteY32" fmla="*/ 374675 h 418426"/>
              <a:gd name="connsiteX33" fmla="*/ 667538 w 767360"/>
              <a:gd name="connsiteY33" fmla="*/ 361162 h 418426"/>
              <a:gd name="connsiteX34" fmla="*/ 667487 w 767360"/>
              <a:gd name="connsiteY34" fmla="*/ 360832 h 418426"/>
              <a:gd name="connsiteX35" fmla="*/ 664540 w 767360"/>
              <a:gd name="connsiteY35" fmla="*/ 347891 h 418426"/>
              <a:gd name="connsiteX36" fmla="*/ 656489 w 767360"/>
              <a:gd name="connsiteY36" fmla="*/ 337045 h 418426"/>
              <a:gd name="connsiteX37" fmla="*/ 644627 w 767360"/>
              <a:gd name="connsiteY37" fmla="*/ 329717 h 418426"/>
              <a:gd name="connsiteX38" fmla="*/ 575526 w 767360"/>
              <a:gd name="connsiteY38" fmla="*/ 236969 h 418426"/>
              <a:gd name="connsiteX39" fmla="*/ 605955 w 767360"/>
              <a:gd name="connsiteY39" fmla="*/ 236969 h 418426"/>
              <a:gd name="connsiteX40" fmla="*/ 605955 w 767360"/>
              <a:gd name="connsiteY40" fmla="*/ 242328 h 418426"/>
              <a:gd name="connsiteX41" fmla="*/ 606628 w 767360"/>
              <a:gd name="connsiteY41" fmla="*/ 247611 h 418426"/>
              <a:gd name="connsiteX42" fmla="*/ 605219 w 767360"/>
              <a:gd name="connsiteY42" fmla="*/ 254838 h 418426"/>
              <a:gd name="connsiteX43" fmla="*/ 601612 w 767360"/>
              <a:gd name="connsiteY43" fmla="*/ 257937 h 418426"/>
              <a:gd name="connsiteX44" fmla="*/ 591642 w 767360"/>
              <a:gd name="connsiteY44" fmla="*/ 258889 h 418426"/>
              <a:gd name="connsiteX45" fmla="*/ 583972 w 767360"/>
              <a:gd name="connsiteY45" fmla="*/ 258432 h 418426"/>
              <a:gd name="connsiteX46" fmla="*/ 575526 w 767360"/>
              <a:gd name="connsiteY46" fmla="*/ 258432 h 418426"/>
              <a:gd name="connsiteX47" fmla="*/ 381826 w 767360"/>
              <a:gd name="connsiteY47" fmla="*/ 171500 h 418426"/>
              <a:gd name="connsiteX48" fmla="*/ 383312 w 767360"/>
              <a:gd name="connsiteY48" fmla="*/ 184378 h 418426"/>
              <a:gd name="connsiteX49" fmla="*/ 381915 w 767360"/>
              <a:gd name="connsiteY49" fmla="*/ 190982 h 418426"/>
              <a:gd name="connsiteX50" fmla="*/ 375933 w 767360"/>
              <a:gd name="connsiteY50" fmla="*/ 193395 h 418426"/>
              <a:gd name="connsiteX51" fmla="*/ 363665 w 767360"/>
              <a:gd name="connsiteY51" fmla="*/ 193738 h 418426"/>
              <a:gd name="connsiteX52" fmla="*/ 62002 w 767360"/>
              <a:gd name="connsiteY52" fmla="*/ 193598 h 418426"/>
              <a:gd name="connsiteX53" fmla="*/ 55017 w 767360"/>
              <a:gd name="connsiteY53" fmla="*/ 192532 h 418426"/>
              <a:gd name="connsiteX54" fmla="*/ 53264 w 767360"/>
              <a:gd name="connsiteY54" fmla="*/ 185318 h 418426"/>
              <a:gd name="connsiteX55" fmla="*/ 53772 w 767360"/>
              <a:gd name="connsiteY55" fmla="*/ 179184 h 418426"/>
              <a:gd name="connsiteX56" fmla="*/ 54953 w 767360"/>
              <a:gd name="connsiteY56" fmla="*/ 172364 h 418426"/>
              <a:gd name="connsiteX57" fmla="*/ 60605 w 767360"/>
              <a:gd name="connsiteY57" fmla="*/ 171551 h 418426"/>
              <a:gd name="connsiteX58" fmla="*/ 0 w 767360"/>
              <a:gd name="connsiteY58" fmla="*/ 107746 h 418426"/>
              <a:gd name="connsiteX59" fmla="*/ 382169 w 767360"/>
              <a:gd name="connsiteY59" fmla="*/ 107746 h 418426"/>
              <a:gd name="connsiteX60" fmla="*/ 382169 w 767360"/>
              <a:gd name="connsiteY60" fmla="*/ 128562 h 418426"/>
              <a:gd name="connsiteX61" fmla="*/ 0 w 767360"/>
              <a:gd name="connsiteY61" fmla="*/ 128562 h 418426"/>
              <a:gd name="connsiteX62" fmla="*/ 553987 w 767360"/>
              <a:gd name="connsiteY62" fmla="*/ 86258 h 418426"/>
              <a:gd name="connsiteX63" fmla="*/ 551739 w 767360"/>
              <a:gd name="connsiteY63" fmla="*/ 88887 h 418426"/>
              <a:gd name="connsiteX64" fmla="*/ 551828 w 767360"/>
              <a:gd name="connsiteY64" fmla="*/ 119938 h 418426"/>
              <a:gd name="connsiteX65" fmla="*/ 551942 w 767360"/>
              <a:gd name="connsiteY65" fmla="*/ 173304 h 418426"/>
              <a:gd name="connsiteX66" fmla="*/ 552057 w 767360"/>
              <a:gd name="connsiteY66" fmla="*/ 297954 h 418426"/>
              <a:gd name="connsiteX67" fmla="*/ 552145 w 767360"/>
              <a:gd name="connsiteY67" fmla="*/ 335813 h 418426"/>
              <a:gd name="connsiteX68" fmla="*/ 554381 w 767360"/>
              <a:gd name="connsiteY68" fmla="*/ 342087 h 418426"/>
              <a:gd name="connsiteX69" fmla="*/ 562483 w 767360"/>
              <a:gd name="connsiteY69" fmla="*/ 342468 h 418426"/>
              <a:gd name="connsiteX70" fmla="*/ 563271 w 767360"/>
              <a:gd name="connsiteY70" fmla="*/ 342811 h 418426"/>
              <a:gd name="connsiteX71" fmla="*/ 563448 w 767360"/>
              <a:gd name="connsiteY71" fmla="*/ 342887 h 418426"/>
              <a:gd name="connsiteX72" fmla="*/ 570078 w 767360"/>
              <a:gd name="connsiteY72" fmla="*/ 345744 h 418426"/>
              <a:gd name="connsiteX73" fmla="*/ 574828 w 767360"/>
              <a:gd name="connsiteY73" fmla="*/ 336816 h 418426"/>
              <a:gd name="connsiteX74" fmla="*/ 584708 w 767360"/>
              <a:gd name="connsiteY74" fmla="*/ 322834 h 418426"/>
              <a:gd name="connsiteX75" fmla="*/ 597383 w 767360"/>
              <a:gd name="connsiteY75" fmla="*/ 312686 h 418426"/>
              <a:gd name="connsiteX76" fmla="*/ 612699 w 767360"/>
              <a:gd name="connsiteY76" fmla="*/ 306552 h 418426"/>
              <a:gd name="connsiteX77" fmla="*/ 630504 w 767360"/>
              <a:gd name="connsiteY77" fmla="*/ 304571 h 418426"/>
              <a:gd name="connsiteX78" fmla="*/ 648196 w 767360"/>
              <a:gd name="connsiteY78" fmla="*/ 306819 h 418426"/>
              <a:gd name="connsiteX79" fmla="*/ 663359 w 767360"/>
              <a:gd name="connsiteY79" fmla="*/ 313131 h 418426"/>
              <a:gd name="connsiteX80" fmla="*/ 667538 w 767360"/>
              <a:gd name="connsiteY80" fmla="*/ 316534 h 418426"/>
              <a:gd name="connsiteX81" fmla="*/ 675958 w 767360"/>
              <a:gd name="connsiteY81" fmla="*/ 323380 h 418426"/>
              <a:gd name="connsiteX82" fmla="*/ 678549 w 767360"/>
              <a:gd name="connsiteY82" fmla="*/ 327012 h 418426"/>
              <a:gd name="connsiteX83" fmla="*/ 685902 w 767360"/>
              <a:gd name="connsiteY83" fmla="*/ 337337 h 418426"/>
              <a:gd name="connsiteX84" fmla="*/ 689902 w 767360"/>
              <a:gd name="connsiteY84" fmla="*/ 342366 h 418426"/>
              <a:gd name="connsiteX85" fmla="*/ 742188 w 767360"/>
              <a:gd name="connsiteY85" fmla="*/ 342671 h 418426"/>
              <a:gd name="connsiteX86" fmla="*/ 742468 w 767360"/>
              <a:gd name="connsiteY86" fmla="*/ 338543 h 418426"/>
              <a:gd name="connsiteX87" fmla="*/ 742811 w 767360"/>
              <a:gd name="connsiteY87" fmla="*/ 335813 h 418426"/>
              <a:gd name="connsiteX88" fmla="*/ 742887 w 767360"/>
              <a:gd name="connsiteY88" fmla="*/ 235889 h 418426"/>
              <a:gd name="connsiteX89" fmla="*/ 742963 w 767360"/>
              <a:gd name="connsiteY89" fmla="*/ 228549 h 418426"/>
              <a:gd name="connsiteX90" fmla="*/ 740855 w 767360"/>
              <a:gd name="connsiteY90" fmla="*/ 226402 h 418426"/>
              <a:gd name="connsiteX91" fmla="*/ 682943 w 767360"/>
              <a:gd name="connsiteY91" fmla="*/ 226631 h 418426"/>
              <a:gd name="connsiteX92" fmla="*/ 618795 w 767360"/>
              <a:gd name="connsiteY92" fmla="*/ 226593 h 418426"/>
              <a:gd name="connsiteX93" fmla="*/ 618795 w 767360"/>
              <a:gd name="connsiteY93" fmla="*/ 110540 h 418426"/>
              <a:gd name="connsiteX94" fmla="*/ 623075 w 767360"/>
              <a:gd name="connsiteY94" fmla="*/ 110540 h 418426"/>
              <a:gd name="connsiteX95" fmla="*/ 626440 w 767360"/>
              <a:gd name="connsiteY95" fmla="*/ 110921 h 418426"/>
              <a:gd name="connsiteX96" fmla="*/ 639661 w 767360"/>
              <a:gd name="connsiteY96" fmla="*/ 109080 h 418426"/>
              <a:gd name="connsiteX97" fmla="*/ 641566 w 767360"/>
              <a:gd name="connsiteY97" fmla="*/ 110921 h 418426"/>
              <a:gd name="connsiteX98" fmla="*/ 642989 w 767360"/>
              <a:gd name="connsiteY98" fmla="*/ 112293 h 418426"/>
              <a:gd name="connsiteX99" fmla="*/ 642671 w 767360"/>
              <a:gd name="connsiteY99" fmla="*/ 122085 h 418426"/>
              <a:gd name="connsiteX100" fmla="*/ 642303 w 767360"/>
              <a:gd name="connsiteY100" fmla="*/ 140525 h 418426"/>
              <a:gd name="connsiteX101" fmla="*/ 642303 w 767360"/>
              <a:gd name="connsiteY101" fmla="*/ 191160 h 418426"/>
              <a:gd name="connsiteX102" fmla="*/ 642201 w 767360"/>
              <a:gd name="connsiteY102" fmla="*/ 202336 h 418426"/>
              <a:gd name="connsiteX103" fmla="*/ 644424 w 767360"/>
              <a:gd name="connsiteY103" fmla="*/ 204558 h 418426"/>
              <a:gd name="connsiteX104" fmla="*/ 689712 w 767360"/>
              <a:gd name="connsiteY104" fmla="*/ 204292 h 418426"/>
              <a:gd name="connsiteX105" fmla="*/ 708825 w 767360"/>
              <a:gd name="connsiteY105" fmla="*/ 204317 h 418426"/>
              <a:gd name="connsiteX106" fmla="*/ 730072 w 767360"/>
              <a:gd name="connsiteY106" fmla="*/ 204292 h 418426"/>
              <a:gd name="connsiteX107" fmla="*/ 732206 w 767360"/>
              <a:gd name="connsiteY107" fmla="*/ 203657 h 418426"/>
              <a:gd name="connsiteX108" fmla="*/ 735102 w 767360"/>
              <a:gd name="connsiteY108" fmla="*/ 203200 h 418426"/>
              <a:gd name="connsiteX109" fmla="*/ 733806 w 767360"/>
              <a:gd name="connsiteY109" fmla="*/ 200126 h 418426"/>
              <a:gd name="connsiteX110" fmla="*/ 732981 w 767360"/>
              <a:gd name="connsiteY110" fmla="*/ 197815 h 418426"/>
              <a:gd name="connsiteX111" fmla="*/ 706870 w 767360"/>
              <a:gd name="connsiteY111" fmla="*/ 145186 h 418426"/>
              <a:gd name="connsiteX112" fmla="*/ 694424 w 767360"/>
              <a:gd name="connsiteY112" fmla="*/ 119938 h 418426"/>
              <a:gd name="connsiteX113" fmla="*/ 682117 w 767360"/>
              <a:gd name="connsiteY113" fmla="*/ 94627 h 418426"/>
              <a:gd name="connsiteX114" fmla="*/ 679184 w 767360"/>
              <a:gd name="connsiteY114" fmla="*/ 88544 h 418426"/>
              <a:gd name="connsiteX115" fmla="*/ 675894 w 767360"/>
              <a:gd name="connsiteY115" fmla="*/ 86474 h 418426"/>
              <a:gd name="connsiteX116" fmla="*/ 615798 w 767360"/>
              <a:gd name="connsiteY116" fmla="*/ 86677 h 418426"/>
              <a:gd name="connsiteX117" fmla="*/ 549453 w 767360"/>
              <a:gd name="connsiteY117" fmla="*/ 0 h 418426"/>
              <a:gd name="connsiteX118" fmla="*/ 552425 w 767360"/>
              <a:gd name="connsiteY118" fmla="*/ 1841 h 418426"/>
              <a:gd name="connsiteX119" fmla="*/ 552107 w 767360"/>
              <a:gd name="connsiteY119" fmla="*/ 9410 h 418426"/>
              <a:gd name="connsiteX120" fmla="*/ 551841 w 767360"/>
              <a:gd name="connsiteY120" fmla="*/ 20154 h 418426"/>
              <a:gd name="connsiteX121" fmla="*/ 551828 w 767360"/>
              <a:gd name="connsiteY121" fmla="*/ 23406 h 418426"/>
              <a:gd name="connsiteX122" fmla="*/ 551904 w 767360"/>
              <a:gd name="connsiteY122" fmla="*/ 41656 h 418426"/>
              <a:gd name="connsiteX123" fmla="*/ 551955 w 767360"/>
              <a:gd name="connsiteY123" fmla="*/ 64338 h 418426"/>
              <a:gd name="connsiteX124" fmla="*/ 610540 w 767360"/>
              <a:gd name="connsiteY124" fmla="*/ 64363 h 418426"/>
              <a:gd name="connsiteX125" fmla="*/ 625196 w 767360"/>
              <a:gd name="connsiteY125" fmla="*/ 64363 h 418426"/>
              <a:gd name="connsiteX126" fmla="*/ 655130 w 767360"/>
              <a:gd name="connsiteY126" fmla="*/ 64338 h 418426"/>
              <a:gd name="connsiteX127" fmla="*/ 691401 w 767360"/>
              <a:gd name="connsiteY127" fmla="*/ 64173 h 418426"/>
              <a:gd name="connsiteX128" fmla="*/ 691731 w 767360"/>
              <a:gd name="connsiteY128" fmla="*/ 64363 h 418426"/>
              <a:gd name="connsiteX129" fmla="*/ 694614 w 767360"/>
              <a:gd name="connsiteY129" fmla="*/ 66065 h 418426"/>
              <a:gd name="connsiteX130" fmla="*/ 697218 w 767360"/>
              <a:gd name="connsiteY130" fmla="*/ 71412 h 418426"/>
              <a:gd name="connsiteX131" fmla="*/ 704545 w 767360"/>
              <a:gd name="connsiteY131" fmla="*/ 86360 h 418426"/>
              <a:gd name="connsiteX132" fmla="*/ 713893 w 767360"/>
              <a:gd name="connsiteY132" fmla="*/ 105397 h 418426"/>
              <a:gd name="connsiteX133" fmla="*/ 742963 w 767360"/>
              <a:gd name="connsiteY133" fmla="*/ 164325 h 418426"/>
              <a:gd name="connsiteX134" fmla="*/ 762699 w 767360"/>
              <a:gd name="connsiteY134" fmla="*/ 204317 h 418426"/>
              <a:gd name="connsiteX135" fmla="*/ 762813 w 767360"/>
              <a:gd name="connsiteY135" fmla="*/ 204558 h 418426"/>
              <a:gd name="connsiteX136" fmla="*/ 765785 w 767360"/>
              <a:gd name="connsiteY136" fmla="*/ 210566 h 418426"/>
              <a:gd name="connsiteX137" fmla="*/ 767245 w 767360"/>
              <a:gd name="connsiteY137" fmla="*/ 214312 h 418426"/>
              <a:gd name="connsiteX138" fmla="*/ 767271 w 767360"/>
              <a:gd name="connsiteY138" fmla="*/ 226288 h 418426"/>
              <a:gd name="connsiteX139" fmla="*/ 767360 w 767360"/>
              <a:gd name="connsiteY139" fmla="*/ 342709 h 418426"/>
              <a:gd name="connsiteX140" fmla="*/ 767347 w 767360"/>
              <a:gd name="connsiteY140" fmla="*/ 361162 h 418426"/>
              <a:gd name="connsiteX141" fmla="*/ 767055 w 767360"/>
              <a:gd name="connsiteY141" fmla="*/ 362216 h 418426"/>
              <a:gd name="connsiteX142" fmla="*/ 766763 w 767360"/>
              <a:gd name="connsiteY142" fmla="*/ 364363 h 418426"/>
              <a:gd name="connsiteX143" fmla="*/ 766674 w 767360"/>
              <a:gd name="connsiteY143" fmla="*/ 365036 h 418426"/>
              <a:gd name="connsiteX144" fmla="*/ 727507 w 767360"/>
              <a:gd name="connsiteY144" fmla="*/ 365036 h 418426"/>
              <a:gd name="connsiteX145" fmla="*/ 724091 w 767360"/>
              <a:gd name="connsiteY145" fmla="*/ 365429 h 418426"/>
              <a:gd name="connsiteX146" fmla="*/ 720801 w 767360"/>
              <a:gd name="connsiteY146" fmla="*/ 364998 h 418426"/>
              <a:gd name="connsiteX147" fmla="*/ 708444 w 767360"/>
              <a:gd name="connsiteY147" fmla="*/ 364363 h 418426"/>
              <a:gd name="connsiteX148" fmla="*/ 698373 w 767360"/>
              <a:gd name="connsiteY148" fmla="*/ 366788 h 418426"/>
              <a:gd name="connsiteX149" fmla="*/ 690550 w 767360"/>
              <a:gd name="connsiteY149" fmla="*/ 373392 h 418426"/>
              <a:gd name="connsiteX150" fmla="*/ 678688 w 767360"/>
              <a:gd name="connsiteY150" fmla="*/ 396265 h 418426"/>
              <a:gd name="connsiteX151" fmla="*/ 645224 w 767360"/>
              <a:gd name="connsiteY151" fmla="*/ 417004 h 418426"/>
              <a:gd name="connsiteX152" fmla="*/ 626466 w 767360"/>
              <a:gd name="connsiteY152" fmla="*/ 418426 h 418426"/>
              <a:gd name="connsiteX153" fmla="*/ 607937 w 767360"/>
              <a:gd name="connsiteY153" fmla="*/ 414693 h 418426"/>
              <a:gd name="connsiteX154" fmla="*/ 591985 w 767360"/>
              <a:gd name="connsiteY154" fmla="*/ 406323 h 418426"/>
              <a:gd name="connsiteX155" fmla="*/ 579527 w 767360"/>
              <a:gd name="connsiteY155" fmla="*/ 393992 h 418426"/>
              <a:gd name="connsiteX156" fmla="*/ 571462 w 767360"/>
              <a:gd name="connsiteY156" fmla="*/ 378371 h 418426"/>
              <a:gd name="connsiteX157" fmla="*/ 566966 w 767360"/>
              <a:gd name="connsiteY157" fmla="*/ 364693 h 418426"/>
              <a:gd name="connsiteX158" fmla="*/ 566966 w 767360"/>
              <a:gd name="connsiteY158" fmla="*/ 365163 h 418426"/>
              <a:gd name="connsiteX159" fmla="*/ 502908 w 767360"/>
              <a:gd name="connsiteY159" fmla="*/ 365252 h 418426"/>
              <a:gd name="connsiteX160" fmla="*/ 397218 w 767360"/>
              <a:gd name="connsiteY160" fmla="*/ 365112 h 418426"/>
              <a:gd name="connsiteX161" fmla="*/ 335090 w 767360"/>
              <a:gd name="connsiteY161" fmla="*/ 365125 h 418426"/>
              <a:gd name="connsiteX162" fmla="*/ 324015 w 767360"/>
              <a:gd name="connsiteY162" fmla="*/ 365099 h 418426"/>
              <a:gd name="connsiteX163" fmla="*/ 312954 w 767360"/>
              <a:gd name="connsiteY163" fmla="*/ 364896 h 418426"/>
              <a:gd name="connsiteX164" fmla="*/ 306019 w 767360"/>
              <a:gd name="connsiteY164" fmla="*/ 364693 h 418426"/>
              <a:gd name="connsiteX165" fmla="*/ 303479 w 767360"/>
              <a:gd name="connsiteY165" fmla="*/ 366636 h 418426"/>
              <a:gd name="connsiteX166" fmla="*/ 303365 w 767360"/>
              <a:gd name="connsiteY166" fmla="*/ 366788 h 418426"/>
              <a:gd name="connsiteX167" fmla="*/ 289865 w 767360"/>
              <a:gd name="connsiteY167" fmla="*/ 396240 h 418426"/>
              <a:gd name="connsiteX168" fmla="*/ 250927 w 767360"/>
              <a:gd name="connsiteY168" fmla="*/ 417664 h 418426"/>
              <a:gd name="connsiteX169" fmla="*/ 232105 w 767360"/>
              <a:gd name="connsiteY169" fmla="*/ 418033 h 418426"/>
              <a:gd name="connsiteX170" fmla="*/ 201168 w 767360"/>
              <a:gd name="connsiteY170" fmla="*/ 404482 h 418426"/>
              <a:gd name="connsiteX171" fmla="*/ 179908 w 767360"/>
              <a:gd name="connsiteY171" fmla="*/ 366636 h 418426"/>
              <a:gd name="connsiteX172" fmla="*/ 177457 w 767360"/>
              <a:gd name="connsiteY172" fmla="*/ 364832 h 418426"/>
              <a:gd name="connsiteX173" fmla="*/ 161201 w 767360"/>
              <a:gd name="connsiteY173" fmla="*/ 365074 h 418426"/>
              <a:gd name="connsiteX174" fmla="*/ 150521 w 767360"/>
              <a:gd name="connsiteY174" fmla="*/ 365086 h 418426"/>
              <a:gd name="connsiteX175" fmla="*/ 128385 w 767360"/>
              <a:gd name="connsiteY175" fmla="*/ 365036 h 418426"/>
              <a:gd name="connsiteX176" fmla="*/ 128131 w 767360"/>
              <a:gd name="connsiteY176" fmla="*/ 360832 h 418426"/>
              <a:gd name="connsiteX177" fmla="*/ 127838 w 767360"/>
              <a:gd name="connsiteY177" fmla="*/ 357873 h 418426"/>
              <a:gd name="connsiteX178" fmla="*/ 127953 w 767360"/>
              <a:gd name="connsiteY178" fmla="*/ 270497 h 418426"/>
              <a:gd name="connsiteX179" fmla="*/ 127864 w 767360"/>
              <a:gd name="connsiteY179" fmla="*/ 260172 h 418426"/>
              <a:gd name="connsiteX180" fmla="*/ 127597 w 767360"/>
              <a:gd name="connsiteY180" fmla="*/ 256641 h 418426"/>
              <a:gd name="connsiteX181" fmla="*/ 116002 w 767360"/>
              <a:gd name="connsiteY181" fmla="*/ 258140 h 418426"/>
              <a:gd name="connsiteX182" fmla="*/ 116002 w 767360"/>
              <a:gd name="connsiteY182" fmla="*/ 236842 h 418426"/>
              <a:gd name="connsiteX183" fmla="*/ 382143 w 767360"/>
              <a:gd name="connsiteY183" fmla="*/ 236842 h 418426"/>
              <a:gd name="connsiteX184" fmla="*/ 382143 w 767360"/>
              <a:gd name="connsiteY184" fmla="*/ 256641 h 418426"/>
              <a:gd name="connsiteX185" fmla="*/ 382143 w 767360"/>
              <a:gd name="connsiteY185" fmla="*/ 258152 h 418426"/>
              <a:gd name="connsiteX186" fmla="*/ 382143 w 767360"/>
              <a:gd name="connsiteY186" fmla="*/ 258406 h 418426"/>
              <a:gd name="connsiteX187" fmla="*/ 266992 w 767360"/>
              <a:gd name="connsiteY187" fmla="*/ 258445 h 418426"/>
              <a:gd name="connsiteX188" fmla="*/ 154115 w 767360"/>
              <a:gd name="connsiteY188" fmla="*/ 258152 h 418426"/>
              <a:gd name="connsiteX189" fmla="*/ 150610 w 767360"/>
              <a:gd name="connsiteY189" fmla="*/ 260667 h 418426"/>
              <a:gd name="connsiteX190" fmla="*/ 152362 w 767360"/>
              <a:gd name="connsiteY190" fmla="*/ 276466 h 418426"/>
              <a:gd name="connsiteX191" fmla="*/ 152032 w 767360"/>
              <a:gd name="connsiteY191" fmla="*/ 283387 h 418426"/>
              <a:gd name="connsiteX192" fmla="*/ 151384 w 767360"/>
              <a:gd name="connsiteY192" fmla="*/ 295846 h 418426"/>
              <a:gd name="connsiteX193" fmla="*/ 153556 w 767360"/>
              <a:gd name="connsiteY193" fmla="*/ 298208 h 418426"/>
              <a:gd name="connsiteX194" fmla="*/ 165392 w 767360"/>
              <a:gd name="connsiteY194" fmla="*/ 297472 h 418426"/>
              <a:gd name="connsiteX195" fmla="*/ 171057 w 767360"/>
              <a:gd name="connsiteY195" fmla="*/ 297751 h 418426"/>
              <a:gd name="connsiteX196" fmla="*/ 177597 w 767360"/>
              <a:gd name="connsiteY196" fmla="*/ 297751 h 418426"/>
              <a:gd name="connsiteX197" fmla="*/ 177597 w 767360"/>
              <a:gd name="connsiteY197" fmla="*/ 298208 h 418426"/>
              <a:gd name="connsiteX198" fmla="*/ 177597 w 767360"/>
              <a:gd name="connsiteY198" fmla="*/ 319227 h 418426"/>
              <a:gd name="connsiteX199" fmla="*/ 177597 w 767360"/>
              <a:gd name="connsiteY199" fmla="*/ 320001 h 418426"/>
              <a:gd name="connsiteX200" fmla="*/ 172441 w 767360"/>
              <a:gd name="connsiteY200" fmla="*/ 320001 h 418426"/>
              <a:gd name="connsiteX201" fmla="*/ 167183 w 767360"/>
              <a:gd name="connsiteY201" fmla="*/ 320370 h 418426"/>
              <a:gd name="connsiteX202" fmla="*/ 154343 w 767360"/>
              <a:gd name="connsiteY202" fmla="*/ 319227 h 418426"/>
              <a:gd name="connsiteX203" fmla="*/ 150610 w 767360"/>
              <a:gd name="connsiteY203" fmla="*/ 321437 h 418426"/>
              <a:gd name="connsiteX204" fmla="*/ 152210 w 767360"/>
              <a:gd name="connsiteY204" fmla="*/ 333095 h 418426"/>
              <a:gd name="connsiteX205" fmla="*/ 151803 w 767360"/>
              <a:gd name="connsiteY205" fmla="*/ 336816 h 418426"/>
              <a:gd name="connsiteX206" fmla="*/ 151765 w 767360"/>
              <a:gd name="connsiteY206" fmla="*/ 342620 h 418426"/>
              <a:gd name="connsiteX207" fmla="*/ 166319 w 767360"/>
              <a:gd name="connsiteY207" fmla="*/ 342709 h 418426"/>
              <a:gd name="connsiteX208" fmla="*/ 173330 w 767360"/>
              <a:gd name="connsiteY208" fmla="*/ 342646 h 418426"/>
              <a:gd name="connsiteX209" fmla="*/ 180251 w 767360"/>
              <a:gd name="connsiteY209" fmla="*/ 342366 h 418426"/>
              <a:gd name="connsiteX210" fmla="*/ 182309 w 767360"/>
              <a:gd name="connsiteY210" fmla="*/ 342226 h 418426"/>
              <a:gd name="connsiteX211" fmla="*/ 184747 w 767360"/>
              <a:gd name="connsiteY211" fmla="*/ 339166 h 418426"/>
              <a:gd name="connsiteX212" fmla="*/ 185979 w 767360"/>
              <a:gd name="connsiteY212" fmla="*/ 336956 h 418426"/>
              <a:gd name="connsiteX213" fmla="*/ 196076 w 767360"/>
              <a:gd name="connsiteY213" fmla="*/ 322999 h 418426"/>
              <a:gd name="connsiteX214" fmla="*/ 208776 w 767360"/>
              <a:gd name="connsiteY214" fmla="*/ 312864 h 418426"/>
              <a:gd name="connsiteX215" fmla="*/ 224016 w 767360"/>
              <a:gd name="connsiteY215" fmla="*/ 306679 h 418426"/>
              <a:gd name="connsiteX216" fmla="*/ 241732 w 767360"/>
              <a:gd name="connsiteY216" fmla="*/ 304558 h 418426"/>
              <a:gd name="connsiteX217" fmla="*/ 258966 w 767360"/>
              <a:gd name="connsiteY217" fmla="*/ 306514 h 418426"/>
              <a:gd name="connsiteX218" fmla="*/ 273914 w 767360"/>
              <a:gd name="connsiteY218" fmla="*/ 312420 h 418426"/>
              <a:gd name="connsiteX219" fmla="*/ 278943 w 767360"/>
              <a:gd name="connsiteY219" fmla="*/ 316357 h 418426"/>
              <a:gd name="connsiteX220" fmla="*/ 286373 w 767360"/>
              <a:gd name="connsiteY220" fmla="*/ 322160 h 418426"/>
              <a:gd name="connsiteX221" fmla="*/ 289929 w 767360"/>
              <a:gd name="connsiteY221" fmla="*/ 327025 h 418426"/>
              <a:gd name="connsiteX222" fmla="*/ 296190 w 767360"/>
              <a:gd name="connsiteY222" fmla="*/ 335584 h 418426"/>
              <a:gd name="connsiteX223" fmla="*/ 299644 w 767360"/>
              <a:gd name="connsiteY223" fmla="*/ 341833 h 418426"/>
              <a:gd name="connsiteX224" fmla="*/ 303835 w 767360"/>
              <a:gd name="connsiteY224" fmla="*/ 342887 h 418426"/>
              <a:gd name="connsiteX225" fmla="*/ 412547 w 767360"/>
              <a:gd name="connsiteY225" fmla="*/ 342760 h 418426"/>
              <a:gd name="connsiteX226" fmla="*/ 527977 w 767360"/>
              <a:gd name="connsiteY226" fmla="*/ 342811 h 418426"/>
              <a:gd name="connsiteX227" fmla="*/ 527685 w 767360"/>
              <a:gd name="connsiteY227" fmla="*/ 327520 h 418426"/>
              <a:gd name="connsiteX228" fmla="*/ 527317 w 767360"/>
              <a:gd name="connsiteY228" fmla="*/ 324472 h 418426"/>
              <a:gd name="connsiteX229" fmla="*/ 526987 w 767360"/>
              <a:gd name="connsiteY229" fmla="*/ 320065 h 418426"/>
              <a:gd name="connsiteX230" fmla="*/ 312738 w 767360"/>
              <a:gd name="connsiteY230" fmla="*/ 320065 h 418426"/>
              <a:gd name="connsiteX231" fmla="*/ 312738 w 767360"/>
              <a:gd name="connsiteY231" fmla="*/ 297726 h 418426"/>
              <a:gd name="connsiteX232" fmla="*/ 448412 w 767360"/>
              <a:gd name="connsiteY232" fmla="*/ 297713 h 418426"/>
              <a:gd name="connsiteX233" fmla="*/ 525107 w 767360"/>
              <a:gd name="connsiteY233" fmla="*/ 297954 h 418426"/>
              <a:gd name="connsiteX234" fmla="*/ 527927 w 767360"/>
              <a:gd name="connsiteY234" fmla="*/ 295935 h 418426"/>
              <a:gd name="connsiteX235" fmla="*/ 527800 w 767360"/>
              <a:gd name="connsiteY235" fmla="*/ 226288 h 418426"/>
              <a:gd name="connsiteX236" fmla="*/ 527749 w 767360"/>
              <a:gd name="connsiteY236" fmla="*/ 28435 h 418426"/>
              <a:gd name="connsiteX237" fmla="*/ 527368 w 767360"/>
              <a:gd name="connsiteY237" fmla="*/ 26289 h 418426"/>
              <a:gd name="connsiteX238" fmla="*/ 527101 w 767360"/>
              <a:gd name="connsiteY238" fmla="*/ 23406 h 418426"/>
              <a:gd name="connsiteX239" fmla="*/ 151841 w 767360"/>
              <a:gd name="connsiteY239" fmla="*/ 23406 h 418426"/>
              <a:gd name="connsiteX240" fmla="*/ 151841 w 767360"/>
              <a:gd name="connsiteY240" fmla="*/ 80568 h 418426"/>
              <a:gd name="connsiteX241" fmla="*/ 128397 w 767360"/>
              <a:gd name="connsiteY241" fmla="*/ 80568 h 418426"/>
              <a:gd name="connsiteX242" fmla="*/ 128397 w 767360"/>
              <a:gd name="connsiteY242" fmla="*/ 838 h 418426"/>
              <a:gd name="connsiteX243" fmla="*/ 132080 w 767360"/>
              <a:gd name="connsiteY243" fmla="*/ 609 h 418426"/>
              <a:gd name="connsiteX244" fmla="*/ 135611 w 767360"/>
              <a:gd name="connsiteY244" fmla="*/ 203 h 41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</a:cxnLst>
            <a:rect l="l" t="t" r="r" b="b"/>
            <a:pathLst>
              <a:path w="767360" h="418426">
                <a:moveTo>
                  <a:pt x="241872" y="327025"/>
                </a:moveTo>
                <a:lnTo>
                  <a:pt x="227445" y="329615"/>
                </a:lnTo>
                <a:lnTo>
                  <a:pt x="215519" y="336854"/>
                </a:lnTo>
                <a:lnTo>
                  <a:pt x="211062" y="342709"/>
                </a:lnTo>
                <a:lnTo>
                  <a:pt x="207328" y="347624"/>
                </a:lnTo>
                <a:lnTo>
                  <a:pt x="204115" y="360832"/>
                </a:lnTo>
                <a:lnTo>
                  <a:pt x="204927" y="364832"/>
                </a:lnTo>
                <a:lnTo>
                  <a:pt x="206871" y="374307"/>
                </a:lnTo>
                <a:lnTo>
                  <a:pt x="214897" y="385559"/>
                </a:lnTo>
                <a:lnTo>
                  <a:pt x="226860" y="393293"/>
                </a:lnTo>
                <a:lnTo>
                  <a:pt x="241415" y="396240"/>
                </a:lnTo>
                <a:lnTo>
                  <a:pt x="255740" y="393623"/>
                </a:lnTo>
                <a:lnTo>
                  <a:pt x="267640" y="386308"/>
                </a:lnTo>
                <a:lnTo>
                  <a:pt x="275793" y="375437"/>
                </a:lnTo>
                <a:lnTo>
                  <a:pt x="278943" y="362216"/>
                </a:lnTo>
                <a:lnTo>
                  <a:pt x="276213" y="348488"/>
                </a:lnTo>
                <a:lnTo>
                  <a:pt x="268377" y="337337"/>
                </a:lnTo>
                <a:lnTo>
                  <a:pt x="256553" y="329831"/>
                </a:lnTo>
                <a:close/>
                <a:moveTo>
                  <a:pt x="630174" y="327012"/>
                </a:moveTo>
                <a:lnTo>
                  <a:pt x="615747" y="329666"/>
                </a:lnTo>
                <a:lnTo>
                  <a:pt x="603898" y="336956"/>
                </a:lnTo>
                <a:lnTo>
                  <a:pt x="597307" y="345744"/>
                </a:lnTo>
                <a:lnTo>
                  <a:pt x="595783" y="347776"/>
                </a:lnTo>
                <a:lnTo>
                  <a:pt x="592709" y="360832"/>
                </a:lnTo>
                <a:lnTo>
                  <a:pt x="592697" y="361162"/>
                </a:lnTo>
                <a:lnTo>
                  <a:pt x="593420" y="364591"/>
                </a:lnTo>
                <a:lnTo>
                  <a:pt x="595516" y="374523"/>
                </a:lnTo>
                <a:lnTo>
                  <a:pt x="603631" y="385775"/>
                </a:lnTo>
                <a:lnTo>
                  <a:pt x="615607" y="393458"/>
                </a:lnTo>
                <a:lnTo>
                  <a:pt x="630073" y="396265"/>
                </a:lnTo>
                <a:lnTo>
                  <a:pt x="644640" y="393433"/>
                </a:lnTo>
                <a:lnTo>
                  <a:pt x="656578" y="385838"/>
                </a:lnTo>
                <a:lnTo>
                  <a:pt x="664629" y="374675"/>
                </a:lnTo>
                <a:lnTo>
                  <a:pt x="667538" y="361162"/>
                </a:lnTo>
                <a:lnTo>
                  <a:pt x="667487" y="360832"/>
                </a:lnTo>
                <a:lnTo>
                  <a:pt x="664540" y="347891"/>
                </a:lnTo>
                <a:lnTo>
                  <a:pt x="656489" y="337045"/>
                </a:lnTo>
                <a:lnTo>
                  <a:pt x="644627" y="329717"/>
                </a:lnTo>
                <a:close/>
                <a:moveTo>
                  <a:pt x="575526" y="236969"/>
                </a:moveTo>
                <a:lnTo>
                  <a:pt x="605955" y="236969"/>
                </a:lnTo>
                <a:lnTo>
                  <a:pt x="605955" y="242328"/>
                </a:lnTo>
                <a:lnTo>
                  <a:pt x="606628" y="247611"/>
                </a:lnTo>
                <a:lnTo>
                  <a:pt x="605219" y="254838"/>
                </a:lnTo>
                <a:lnTo>
                  <a:pt x="601612" y="257937"/>
                </a:lnTo>
                <a:lnTo>
                  <a:pt x="591642" y="258889"/>
                </a:lnTo>
                <a:lnTo>
                  <a:pt x="583972" y="258432"/>
                </a:lnTo>
                <a:lnTo>
                  <a:pt x="575526" y="258432"/>
                </a:lnTo>
                <a:close/>
                <a:moveTo>
                  <a:pt x="381826" y="171500"/>
                </a:moveTo>
                <a:lnTo>
                  <a:pt x="383312" y="184378"/>
                </a:lnTo>
                <a:lnTo>
                  <a:pt x="381915" y="190982"/>
                </a:lnTo>
                <a:lnTo>
                  <a:pt x="375933" y="193395"/>
                </a:lnTo>
                <a:lnTo>
                  <a:pt x="363665" y="193738"/>
                </a:lnTo>
                <a:lnTo>
                  <a:pt x="62002" y="193598"/>
                </a:lnTo>
                <a:lnTo>
                  <a:pt x="55017" y="192532"/>
                </a:lnTo>
                <a:lnTo>
                  <a:pt x="53264" y="185318"/>
                </a:lnTo>
                <a:lnTo>
                  <a:pt x="53772" y="179184"/>
                </a:lnTo>
                <a:lnTo>
                  <a:pt x="54953" y="172364"/>
                </a:lnTo>
                <a:lnTo>
                  <a:pt x="60605" y="171551"/>
                </a:lnTo>
                <a:close/>
                <a:moveTo>
                  <a:pt x="0" y="107746"/>
                </a:moveTo>
                <a:lnTo>
                  <a:pt x="382169" y="107746"/>
                </a:lnTo>
                <a:lnTo>
                  <a:pt x="382169" y="128562"/>
                </a:lnTo>
                <a:lnTo>
                  <a:pt x="0" y="128562"/>
                </a:lnTo>
                <a:close/>
                <a:moveTo>
                  <a:pt x="553987" y="86258"/>
                </a:moveTo>
                <a:lnTo>
                  <a:pt x="551739" y="88887"/>
                </a:lnTo>
                <a:lnTo>
                  <a:pt x="551828" y="119938"/>
                </a:lnTo>
                <a:lnTo>
                  <a:pt x="551942" y="173304"/>
                </a:lnTo>
                <a:lnTo>
                  <a:pt x="552057" y="297954"/>
                </a:lnTo>
                <a:lnTo>
                  <a:pt x="552145" y="335813"/>
                </a:lnTo>
                <a:lnTo>
                  <a:pt x="554381" y="342087"/>
                </a:lnTo>
                <a:lnTo>
                  <a:pt x="562483" y="342468"/>
                </a:lnTo>
                <a:lnTo>
                  <a:pt x="563271" y="342811"/>
                </a:lnTo>
                <a:lnTo>
                  <a:pt x="563448" y="342887"/>
                </a:lnTo>
                <a:lnTo>
                  <a:pt x="570078" y="345744"/>
                </a:lnTo>
                <a:lnTo>
                  <a:pt x="574828" y="336816"/>
                </a:lnTo>
                <a:lnTo>
                  <a:pt x="584708" y="322834"/>
                </a:lnTo>
                <a:lnTo>
                  <a:pt x="597383" y="312686"/>
                </a:lnTo>
                <a:lnTo>
                  <a:pt x="612699" y="306552"/>
                </a:lnTo>
                <a:lnTo>
                  <a:pt x="630504" y="304571"/>
                </a:lnTo>
                <a:lnTo>
                  <a:pt x="648196" y="306819"/>
                </a:lnTo>
                <a:lnTo>
                  <a:pt x="663359" y="313131"/>
                </a:lnTo>
                <a:lnTo>
                  <a:pt x="667538" y="316534"/>
                </a:lnTo>
                <a:lnTo>
                  <a:pt x="675958" y="323380"/>
                </a:lnTo>
                <a:lnTo>
                  <a:pt x="678549" y="327012"/>
                </a:lnTo>
                <a:lnTo>
                  <a:pt x="685902" y="337337"/>
                </a:lnTo>
                <a:lnTo>
                  <a:pt x="689902" y="342366"/>
                </a:lnTo>
                <a:lnTo>
                  <a:pt x="742188" y="342671"/>
                </a:lnTo>
                <a:lnTo>
                  <a:pt x="742468" y="338543"/>
                </a:lnTo>
                <a:lnTo>
                  <a:pt x="742811" y="335813"/>
                </a:lnTo>
                <a:lnTo>
                  <a:pt x="742887" y="235889"/>
                </a:lnTo>
                <a:lnTo>
                  <a:pt x="742963" y="228549"/>
                </a:lnTo>
                <a:lnTo>
                  <a:pt x="740855" y="226402"/>
                </a:lnTo>
                <a:lnTo>
                  <a:pt x="682943" y="226631"/>
                </a:lnTo>
                <a:lnTo>
                  <a:pt x="618795" y="226593"/>
                </a:lnTo>
                <a:lnTo>
                  <a:pt x="618795" y="110540"/>
                </a:lnTo>
                <a:lnTo>
                  <a:pt x="623075" y="110540"/>
                </a:lnTo>
                <a:lnTo>
                  <a:pt x="626440" y="110921"/>
                </a:lnTo>
                <a:lnTo>
                  <a:pt x="639661" y="109080"/>
                </a:lnTo>
                <a:lnTo>
                  <a:pt x="641566" y="110921"/>
                </a:lnTo>
                <a:lnTo>
                  <a:pt x="642989" y="112293"/>
                </a:lnTo>
                <a:lnTo>
                  <a:pt x="642671" y="122085"/>
                </a:lnTo>
                <a:lnTo>
                  <a:pt x="642303" y="140525"/>
                </a:lnTo>
                <a:lnTo>
                  <a:pt x="642303" y="191160"/>
                </a:lnTo>
                <a:lnTo>
                  <a:pt x="642201" y="202336"/>
                </a:lnTo>
                <a:lnTo>
                  <a:pt x="644424" y="204558"/>
                </a:lnTo>
                <a:lnTo>
                  <a:pt x="689712" y="204292"/>
                </a:lnTo>
                <a:lnTo>
                  <a:pt x="708825" y="204317"/>
                </a:lnTo>
                <a:lnTo>
                  <a:pt x="730072" y="204292"/>
                </a:lnTo>
                <a:lnTo>
                  <a:pt x="732206" y="203657"/>
                </a:lnTo>
                <a:lnTo>
                  <a:pt x="735102" y="203200"/>
                </a:lnTo>
                <a:lnTo>
                  <a:pt x="733806" y="200126"/>
                </a:lnTo>
                <a:lnTo>
                  <a:pt x="732981" y="197815"/>
                </a:lnTo>
                <a:lnTo>
                  <a:pt x="706870" y="145186"/>
                </a:lnTo>
                <a:lnTo>
                  <a:pt x="694424" y="119938"/>
                </a:lnTo>
                <a:lnTo>
                  <a:pt x="682117" y="94627"/>
                </a:lnTo>
                <a:lnTo>
                  <a:pt x="679184" y="88544"/>
                </a:lnTo>
                <a:lnTo>
                  <a:pt x="675894" y="86474"/>
                </a:lnTo>
                <a:lnTo>
                  <a:pt x="615798" y="86677"/>
                </a:lnTo>
                <a:close/>
                <a:moveTo>
                  <a:pt x="549453" y="0"/>
                </a:moveTo>
                <a:lnTo>
                  <a:pt x="552425" y="1841"/>
                </a:lnTo>
                <a:lnTo>
                  <a:pt x="552107" y="9410"/>
                </a:lnTo>
                <a:lnTo>
                  <a:pt x="551841" y="20154"/>
                </a:lnTo>
                <a:lnTo>
                  <a:pt x="551828" y="23406"/>
                </a:lnTo>
                <a:lnTo>
                  <a:pt x="551904" y="41656"/>
                </a:lnTo>
                <a:lnTo>
                  <a:pt x="551955" y="64338"/>
                </a:lnTo>
                <a:lnTo>
                  <a:pt x="610540" y="64363"/>
                </a:lnTo>
                <a:lnTo>
                  <a:pt x="625196" y="64363"/>
                </a:lnTo>
                <a:lnTo>
                  <a:pt x="655130" y="64338"/>
                </a:lnTo>
                <a:lnTo>
                  <a:pt x="691401" y="64173"/>
                </a:lnTo>
                <a:lnTo>
                  <a:pt x="691731" y="64363"/>
                </a:lnTo>
                <a:lnTo>
                  <a:pt x="694614" y="66065"/>
                </a:lnTo>
                <a:lnTo>
                  <a:pt x="697218" y="71412"/>
                </a:lnTo>
                <a:lnTo>
                  <a:pt x="704545" y="86360"/>
                </a:lnTo>
                <a:lnTo>
                  <a:pt x="713893" y="105397"/>
                </a:lnTo>
                <a:lnTo>
                  <a:pt x="742963" y="164325"/>
                </a:lnTo>
                <a:lnTo>
                  <a:pt x="762699" y="204317"/>
                </a:lnTo>
                <a:lnTo>
                  <a:pt x="762813" y="204558"/>
                </a:lnTo>
                <a:lnTo>
                  <a:pt x="765785" y="210566"/>
                </a:lnTo>
                <a:lnTo>
                  <a:pt x="767245" y="214312"/>
                </a:lnTo>
                <a:lnTo>
                  <a:pt x="767271" y="226288"/>
                </a:lnTo>
                <a:lnTo>
                  <a:pt x="767360" y="342709"/>
                </a:lnTo>
                <a:lnTo>
                  <a:pt x="767347" y="361162"/>
                </a:lnTo>
                <a:lnTo>
                  <a:pt x="767055" y="362216"/>
                </a:lnTo>
                <a:lnTo>
                  <a:pt x="766763" y="364363"/>
                </a:lnTo>
                <a:lnTo>
                  <a:pt x="766674" y="365036"/>
                </a:lnTo>
                <a:lnTo>
                  <a:pt x="727507" y="365036"/>
                </a:lnTo>
                <a:lnTo>
                  <a:pt x="724091" y="365429"/>
                </a:lnTo>
                <a:lnTo>
                  <a:pt x="720801" y="364998"/>
                </a:lnTo>
                <a:lnTo>
                  <a:pt x="708444" y="364363"/>
                </a:lnTo>
                <a:lnTo>
                  <a:pt x="698373" y="366788"/>
                </a:lnTo>
                <a:lnTo>
                  <a:pt x="690550" y="373392"/>
                </a:lnTo>
                <a:lnTo>
                  <a:pt x="678688" y="396265"/>
                </a:lnTo>
                <a:lnTo>
                  <a:pt x="645224" y="417004"/>
                </a:lnTo>
                <a:lnTo>
                  <a:pt x="626466" y="418426"/>
                </a:lnTo>
                <a:lnTo>
                  <a:pt x="607937" y="414693"/>
                </a:lnTo>
                <a:lnTo>
                  <a:pt x="591985" y="406323"/>
                </a:lnTo>
                <a:lnTo>
                  <a:pt x="579527" y="393992"/>
                </a:lnTo>
                <a:lnTo>
                  <a:pt x="571462" y="378371"/>
                </a:lnTo>
                <a:lnTo>
                  <a:pt x="566966" y="364693"/>
                </a:lnTo>
                <a:lnTo>
                  <a:pt x="566966" y="365163"/>
                </a:lnTo>
                <a:lnTo>
                  <a:pt x="502908" y="365252"/>
                </a:lnTo>
                <a:lnTo>
                  <a:pt x="397218" y="365112"/>
                </a:lnTo>
                <a:lnTo>
                  <a:pt x="335090" y="365125"/>
                </a:lnTo>
                <a:lnTo>
                  <a:pt x="324015" y="365099"/>
                </a:lnTo>
                <a:lnTo>
                  <a:pt x="312954" y="364896"/>
                </a:lnTo>
                <a:lnTo>
                  <a:pt x="306019" y="364693"/>
                </a:lnTo>
                <a:lnTo>
                  <a:pt x="303479" y="366636"/>
                </a:lnTo>
                <a:lnTo>
                  <a:pt x="303365" y="366788"/>
                </a:lnTo>
                <a:lnTo>
                  <a:pt x="289865" y="396240"/>
                </a:lnTo>
                <a:lnTo>
                  <a:pt x="250927" y="417664"/>
                </a:lnTo>
                <a:lnTo>
                  <a:pt x="232105" y="418033"/>
                </a:lnTo>
                <a:lnTo>
                  <a:pt x="201168" y="404482"/>
                </a:lnTo>
                <a:lnTo>
                  <a:pt x="179908" y="366636"/>
                </a:lnTo>
                <a:lnTo>
                  <a:pt x="177457" y="364832"/>
                </a:lnTo>
                <a:lnTo>
                  <a:pt x="161201" y="365074"/>
                </a:lnTo>
                <a:lnTo>
                  <a:pt x="150521" y="365086"/>
                </a:lnTo>
                <a:lnTo>
                  <a:pt x="128385" y="365036"/>
                </a:lnTo>
                <a:lnTo>
                  <a:pt x="128131" y="360832"/>
                </a:lnTo>
                <a:lnTo>
                  <a:pt x="127838" y="357873"/>
                </a:lnTo>
                <a:lnTo>
                  <a:pt x="127953" y="270497"/>
                </a:lnTo>
                <a:lnTo>
                  <a:pt x="127864" y="260172"/>
                </a:lnTo>
                <a:lnTo>
                  <a:pt x="127597" y="256641"/>
                </a:lnTo>
                <a:lnTo>
                  <a:pt x="116002" y="258140"/>
                </a:lnTo>
                <a:lnTo>
                  <a:pt x="116002" y="236842"/>
                </a:lnTo>
                <a:lnTo>
                  <a:pt x="382143" y="236842"/>
                </a:lnTo>
                <a:lnTo>
                  <a:pt x="382143" y="256641"/>
                </a:lnTo>
                <a:lnTo>
                  <a:pt x="382143" y="258152"/>
                </a:lnTo>
                <a:lnTo>
                  <a:pt x="382143" y="258406"/>
                </a:lnTo>
                <a:lnTo>
                  <a:pt x="266992" y="258445"/>
                </a:lnTo>
                <a:lnTo>
                  <a:pt x="154115" y="258152"/>
                </a:lnTo>
                <a:lnTo>
                  <a:pt x="150610" y="260667"/>
                </a:lnTo>
                <a:lnTo>
                  <a:pt x="152362" y="276466"/>
                </a:lnTo>
                <a:lnTo>
                  <a:pt x="152032" y="283387"/>
                </a:lnTo>
                <a:lnTo>
                  <a:pt x="151384" y="295846"/>
                </a:lnTo>
                <a:lnTo>
                  <a:pt x="153556" y="298208"/>
                </a:lnTo>
                <a:lnTo>
                  <a:pt x="165392" y="297472"/>
                </a:lnTo>
                <a:lnTo>
                  <a:pt x="171057" y="297751"/>
                </a:lnTo>
                <a:lnTo>
                  <a:pt x="177597" y="297751"/>
                </a:lnTo>
                <a:lnTo>
                  <a:pt x="177597" y="298208"/>
                </a:lnTo>
                <a:lnTo>
                  <a:pt x="177597" y="319227"/>
                </a:lnTo>
                <a:lnTo>
                  <a:pt x="177597" y="320001"/>
                </a:lnTo>
                <a:lnTo>
                  <a:pt x="172441" y="320001"/>
                </a:lnTo>
                <a:lnTo>
                  <a:pt x="167183" y="320370"/>
                </a:lnTo>
                <a:lnTo>
                  <a:pt x="154343" y="319227"/>
                </a:lnTo>
                <a:lnTo>
                  <a:pt x="150610" y="321437"/>
                </a:lnTo>
                <a:lnTo>
                  <a:pt x="152210" y="333095"/>
                </a:lnTo>
                <a:lnTo>
                  <a:pt x="151803" y="336816"/>
                </a:lnTo>
                <a:lnTo>
                  <a:pt x="151765" y="342620"/>
                </a:lnTo>
                <a:lnTo>
                  <a:pt x="166319" y="342709"/>
                </a:lnTo>
                <a:lnTo>
                  <a:pt x="173330" y="342646"/>
                </a:lnTo>
                <a:lnTo>
                  <a:pt x="180251" y="342366"/>
                </a:lnTo>
                <a:lnTo>
                  <a:pt x="182309" y="342226"/>
                </a:lnTo>
                <a:lnTo>
                  <a:pt x="184747" y="339166"/>
                </a:lnTo>
                <a:lnTo>
                  <a:pt x="185979" y="336956"/>
                </a:lnTo>
                <a:lnTo>
                  <a:pt x="196076" y="322999"/>
                </a:lnTo>
                <a:lnTo>
                  <a:pt x="208776" y="312864"/>
                </a:lnTo>
                <a:lnTo>
                  <a:pt x="224016" y="306679"/>
                </a:lnTo>
                <a:lnTo>
                  <a:pt x="241732" y="304558"/>
                </a:lnTo>
                <a:lnTo>
                  <a:pt x="258966" y="306514"/>
                </a:lnTo>
                <a:lnTo>
                  <a:pt x="273914" y="312420"/>
                </a:lnTo>
                <a:lnTo>
                  <a:pt x="278943" y="316357"/>
                </a:lnTo>
                <a:lnTo>
                  <a:pt x="286373" y="322160"/>
                </a:lnTo>
                <a:lnTo>
                  <a:pt x="289929" y="327025"/>
                </a:lnTo>
                <a:lnTo>
                  <a:pt x="296190" y="335584"/>
                </a:lnTo>
                <a:lnTo>
                  <a:pt x="299644" y="341833"/>
                </a:lnTo>
                <a:lnTo>
                  <a:pt x="303835" y="342887"/>
                </a:lnTo>
                <a:lnTo>
                  <a:pt x="412547" y="342760"/>
                </a:lnTo>
                <a:lnTo>
                  <a:pt x="527977" y="342811"/>
                </a:lnTo>
                <a:lnTo>
                  <a:pt x="527685" y="327520"/>
                </a:lnTo>
                <a:lnTo>
                  <a:pt x="527317" y="324472"/>
                </a:lnTo>
                <a:lnTo>
                  <a:pt x="526987" y="320065"/>
                </a:lnTo>
                <a:lnTo>
                  <a:pt x="312738" y="320065"/>
                </a:lnTo>
                <a:lnTo>
                  <a:pt x="312738" y="297726"/>
                </a:lnTo>
                <a:lnTo>
                  <a:pt x="448412" y="297713"/>
                </a:lnTo>
                <a:lnTo>
                  <a:pt x="525107" y="297954"/>
                </a:lnTo>
                <a:lnTo>
                  <a:pt x="527927" y="295935"/>
                </a:lnTo>
                <a:lnTo>
                  <a:pt x="527800" y="226288"/>
                </a:lnTo>
                <a:lnTo>
                  <a:pt x="527749" y="28435"/>
                </a:lnTo>
                <a:lnTo>
                  <a:pt x="527368" y="26289"/>
                </a:lnTo>
                <a:lnTo>
                  <a:pt x="527101" y="23406"/>
                </a:lnTo>
                <a:lnTo>
                  <a:pt x="151841" y="23406"/>
                </a:lnTo>
                <a:lnTo>
                  <a:pt x="151841" y="80568"/>
                </a:lnTo>
                <a:lnTo>
                  <a:pt x="128397" y="80568"/>
                </a:lnTo>
                <a:lnTo>
                  <a:pt x="128397" y="838"/>
                </a:lnTo>
                <a:lnTo>
                  <a:pt x="132080" y="609"/>
                </a:lnTo>
                <a:lnTo>
                  <a:pt x="135611" y="20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 dirty="0">
              <a:latin typeface="Century Gothic" panose="020B0502020202020204" pitchFamily="34" charset="0"/>
            </a:endParaRPr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4D4F9398-44BA-33F9-6CF7-56C0C1A06FA1}"/>
              </a:ext>
            </a:extLst>
          </p:cNvPr>
          <p:cNvSpPr/>
          <p:nvPr/>
        </p:nvSpPr>
        <p:spPr>
          <a:xfrm>
            <a:off x="2865995" y="1712742"/>
            <a:ext cx="471775" cy="471775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pic>
        <p:nvPicPr>
          <p:cNvPr id="52" name="Image 7">
            <a:extLst>
              <a:ext uri="{FF2B5EF4-FFF2-40B4-BE49-F238E27FC236}">
                <a16:creationId xmlns:a16="http://schemas.microsoft.com/office/drawing/2014/main" id="{39FA049C-96F1-A2AA-380D-75E2860CA1C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3432" y="1812999"/>
            <a:ext cx="327535" cy="295515"/>
          </a:xfrm>
          <a:prstGeom prst="rect">
            <a:avLst/>
          </a:prstGeom>
        </p:spPr>
      </p:pic>
      <p:sp>
        <p:nvSpPr>
          <p:cNvPr id="146" name="Oval 145">
            <a:extLst>
              <a:ext uri="{FF2B5EF4-FFF2-40B4-BE49-F238E27FC236}">
                <a16:creationId xmlns:a16="http://schemas.microsoft.com/office/drawing/2014/main" id="{48D87263-194C-2647-6245-592B26050800}"/>
              </a:ext>
            </a:extLst>
          </p:cNvPr>
          <p:cNvSpPr/>
          <p:nvPr/>
        </p:nvSpPr>
        <p:spPr>
          <a:xfrm>
            <a:off x="540248" y="1247207"/>
            <a:ext cx="471775" cy="471775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pic>
        <p:nvPicPr>
          <p:cNvPr id="51" name="Image 2">
            <a:extLst>
              <a:ext uri="{FF2B5EF4-FFF2-40B4-BE49-F238E27FC236}">
                <a16:creationId xmlns:a16="http://schemas.microsoft.com/office/drawing/2014/main" id="{A710963C-ECF5-6BF7-F735-07156CFE928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695" y="1327806"/>
            <a:ext cx="342776" cy="310575"/>
          </a:xfrm>
          <a:prstGeom prst="rect">
            <a:avLst/>
          </a:prstGeom>
        </p:spPr>
      </p:pic>
      <p:pic>
        <p:nvPicPr>
          <p:cNvPr id="8" name="object 4">
            <a:extLst>
              <a:ext uri="{FF2B5EF4-FFF2-40B4-BE49-F238E27FC236}">
                <a16:creationId xmlns:a16="http://schemas.microsoft.com/office/drawing/2014/main" id="{7948582F-C956-7DBE-E3EF-234D894C095F}"/>
              </a:ext>
            </a:extLst>
          </p:cNvPr>
          <p:cNvPicPr/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06" t="37043" r="18138" b="10500"/>
          <a:stretch/>
        </p:blipFill>
        <p:spPr>
          <a:xfrm rot="21100871">
            <a:off x="8022716" y="1876348"/>
            <a:ext cx="1793978" cy="18326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</p:pic>
      <p:sp>
        <p:nvSpPr>
          <p:cNvPr id="73" name="Oval 72">
            <a:extLst>
              <a:ext uri="{FF2B5EF4-FFF2-40B4-BE49-F238E27FC236}">
                <a16:creationId xmlns:a16="http://schemas.microsoft.com/office/drawing/2014/main" id="{A1AE0102-FA3D-2467-1562-0A611EBB1904}"/>
              </a:ext>
            </a:extLst>
          </p:cNvPr>
          <p:cNvSpPr/>
          <p:nvPr/>
        </p:nvSpPr>
        <p:spPr>
          <a:xfrm>
            <a:off x="7575824" y="1712742"/>
            <a:ext cx="471775" cy="471775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81" name="object 13">
            <a:extLst>
              <a:ext uri="{FF2B5EF4-FFF2-40B4-BE49-F238E27FC236}">
                <a16:creationId xmlns:a16="http://schemas.microsoft.com/office/drawing/2014/main" id="{05C06E36-359C-F401-9801-89E7429AB192}"/>
              </a:ext>
            </a:extLst>
          </p:cNvPr>
          <p:cNvSpPr/>
          <p:nvPr/>
        </p:nvSpPr>
        <p:spPr>
          <a:xfrm>
            <a:off x="7665104" y="1846199"/>
            <a:ext cx="293214" cy="204860"/>
          </a:xfrm>
          <a:custGeom>
            <a:avLst/>
            <a:gdLst/>
            <a:ahLst/>
            <a:cxnLst/>
            <a:rect l="l" t="t" r="r" b="b"/>
            <a:pathLst>
              <a:path w="621665" h="434340">
                <a:moveTo>
                  <a:pt x="243217" y="66471"/>
                </a:moveTo>
                <a:lnTo>
                  <a:pt x="241795" y="60820"/>
                </a:lnTo>
                <a:lnTo>
                  <a:pt x="238823" y="55537"/>
                </a:lnTo>
                <a:lnTo>
                  <a:pt x="218694" y="30276"/>
                </a:lnTo>
                <a:lnTo>
                  <a:pt x="214896" y="27698"/>
                </a:lnTo>
                <a:lnTo>
                  <a:pt x="191655" y="11861"/>
                </a:lnTo>
                <a:lnTo>
                  <a:pt x="160223" y="1676"/>
                </a:lnTo>
                <a:lnTo>
                  <a:pt x="126885" y="1079"/>
                </a:lnTo>
                <a:lnTo>
                  <a:pt x="96088" y="8902"/>
                </a:lnTo>
                <a:lnTo>
                  <a:pt x="70358" y="23164"/>
                </a:lnTo>
                <a:lnTo>
                  <a:pt x="50025" y="43865"/>
                </a:lnTo>
                <a:lnTo>
                  <a:pt x="35458" y="71056"/>
                </a:lnTo>
                <a:lnTo>
                  <a:pt x="28308" y="100952"/>
                </a:lnTo>
                <a:lnTo>
                  <a:pt x="29908" y="129451"/>
                </a:lnTo>
                <a:lnTo>
                  <a:pt x="58343" y="181737"/>
                </a:lnTo>
                <a:lnTo>
                  <a:pt x="73088" y="194881"/>
                </a:lnTo>
                <a:lnTo>
                  <a:pt x="78422" y="199377"/>
                </a:lnTo>
                <a:lnTo>
                  <a:pt x="75958" y="200533"/>
                </a:lnTo>
                <a:lnTo>
                  <a:pt x="74002" y="201422"/>
                </a:lnTo>
                <a:lnTo>
                  <a:pt x="72059" y="202349"/>
                </a:lnTo>
                <a:lnTo>
                  <a:pt x="30353" y="233159"/>
                </a:lnTo>
                <a:lnTo>
                  <a:pt x="5219" y="277596"/>
                </a:lnTo>
                <a:lnTo>
                  <a:pt x="0" y="334403"/>
                </a:lnTo>
                <a:lnTo>
                  <a:pt x="863" y="343268"/>
                </a:lnTo>
                <a:lnTo>
                  <a:pt x="3860" y="348843"/>
                </a:lnTo>
                <a:lnTo>
                  <a:pt x="9626" y="351739"/>
                </a:lnTo>
                <a:lnTo>
                  <a:pt x="18834" y="352577"/>
                </a:lnTo>
                <a:lnTo>
                  <a:pt x="47002" y="352602"/>
                </a:lnTo>
                <a:lnTo>
                  <a:pt x="134137" y="352564"/>
                </a:lnTo>
                <a:lnTo>
                  <a:pt x="136817" y="352513"/>
                </a:lnTo>
                <a:lnTo>
                  <a:pt x="145732" y="351028"/>
                </a:lnTo>
                <a:lnTo>
                  <a:pt x="149847" y="346278"/>
                </a:lnTo>
                <a:lnTo>
                  <a:pt x="150431" y="331444"/>
                </a:lnTo>
                <a:lnTo>
                  <a:pt x="147167" y="328460"/>
                </a:lnTo>
                <a:lnTo>
                  <a:pt x="144919" y="326415"/>
                </a:lnTo>
                <a:lnTo>
                  <a:pt x="63665" y="326326"/>
                </a:lnTo>
                <a:lnTo>
                  <a:pt x="27254" y="326212"/>
                </a:lnTo>
                <a:lnTo>
                  <a:pt x="35369" y="274942"/>
                </a:lnTo>
                <a:lnTo>
                  <a:pt x="89014" y="224002"/>
                </a:lnTo>
                <a:lnTo>
                  <a:pt x="129362" y="216687"/>
                </a:lnTo>
                <a:lnTo>
                  <a:pt x="135813" y="216598"/>
                </a:lnTo>
                <a:lnTo>
                  <a:pt x="142252" y="216344"/>
                </a:lnTo>
                <a:lnTo>
                  <a:pt x="148691" y="215938"/>
                </a:lnTo>
                <a:lnTo>
                  <a:pt x="164401" y="214579"/>
                </a:lnTo>
                <a:lnTo>
                  <a:pt x="169481" y="208762"/>
                </a:lnTo>
                <a:lnTo>
                  <a:pt x="168135" y="192989"/>
                </a:lnTo>
                <a:lnTo>
                  <a:pt x="164858" y="190652"/>
                </a:lnTo>
                <a:lnTo>
                  <a:pt x="162153" y="188734"/>
                </a:lnTo>
                <a:lnTo>
                  <a:pt x="146862" y="189623"/>
                </a:lnTo>
                <a:lnTo>
                  <a:pt x="140868" y="190652"/>
                </a:lnTo>
                <a:lnTo>
                  <a:pt x="135001" y="190195"/>
                </a:lnTo>
                <a:lnTo>
                  <a:pt x="101333" y="181190"/>
                </a:lnTo>
                <a:lnTo>
                  <a:pt x="75476" y="161582"/>
                </a:lnTo>
                <a:lnTo>
                  <a:pt x="59550" y="133794"/>
                </a:lnTo>
                <a:lnTo>
                  <a:pt x="55638" y="100253"/>
                </a:lnTo>
                <a:lnTo>
                  <a:pt x="66128" y="67881"/>
                </a:lnTo>
                <a:lnTo>
                  <a:pt x="89179" y="42938"/>
                </a:lnTo>
                <a:lnTo>
                  <a:pt x="120484" y="28511"/>
                </a:lnTo>
                <a:lnTo>
                  <a:pt x="155752" y="27698"/>
                </a:lnTo>
                <a:lnTo>
                  <a:pt x="174015" y="33083"/>
                </a:lnTo>
                <a:lnTo>
                  <a:pt x="189903" y="41592"/>
                </a:lnTo>
                <a:lnTo>
                  <a:pt x="203517" y="53238"/>
                </a:lnTo>
                <a:lnTo>
                  <a:pt x="214909" y="68008"/>
                </a:lnTo>
                <a:lnTo>
                  <a:pt x="217258" y="71716"/>
                </a:lnTo>
                <a:lnTo>
                  <a:pt x="222161" y="75488"/>
                </a:lnTo>
                <a:lnTo>
                  <a:pt x="230200" y="76631"/>
                </a:lnTo>
                <a:lnTo>
                  <a:pt x="235623" y="73799"/>
                </a:lnTo>
                <a:lnTo>
                  <a:pt x="243217" y="66471"/>
                </a:lnTo>
                <a:close/>
              </a:path>
              <a:path w="621665" h="434340">
                <a:moveTo>
                  <a:pt x="451573" y="407695"/>
                </a:moveTo>
                <a:lnTo>
                  <a:pt x="444334" y="353606"/>
                </a:lnTo>
                <a:lnTo>
                  <a:pt x="424243" y="319417"/>
                </a:lnTo>
                <a:lnTo>
                  <a:pt x="424243" y="407708"/>
                </a:lnTo>
                <a:lnTo>
                  <a:pt x="386270" y="407898"/>
                </a:lnTo>
                <a:lnTo>
                  <a:pt x="257695" y="407822"/>
                </a:lnTo>
                <a:lnTo>
                  <a:pt x="198602" y="408025"/>
                </a:lnTo>
                <a:lnTo>
                  <a:pt x="197065" y="406158"/>
                </a:lnTo>
                <a:lnTo>
                  <a:pt x="202336" y="363004"/>
                </a:lnTo>
                <a:lnTo>
                  <a:pt x="242874" y="313283"/>
                </a:lnTo>
                <a:lnTo>
                  <a:pt x="286258" y="298526"/>
                </a:lnTo>
                <a:lnTo>
                  <a:pt x="294309" y="298513"/>
                </a:lnTo>
                <a:lnTo>
                  <a:pt x="322414" y="298119"/>
                </a:lnTo>
                <a:lnTo>
                  <a:pt x="380428" y="314566"/>
                </a:lnTo>
                <a:lnTo>
                  <a:pt x="418706" y="363143"/>
                </a:lnTo>
                <a:lnTo>
                  <a:pt x="424243" y="407708"/>
                </a:lnTo>
                <a:lnTo>
                  <a:pt x="424243" y="319417"/>
                </a:lnTo>
                <a:lnTo>
                  <a:pt x="378841" y="283679"/>
                </a:lnTo>
                <a:lnTo>
                  <a:pt x="372808" y="280758"/>
                </a:lnTo>
                <a:lnTo>
                  <a:pt x="381203" y="272034"/>
                </a:lnTo>
                <a:lnTo>
                  <a:pt x="408317" y="243865"/>
                </a:lnTo>
                <a:lnTo>
                  <a:pt x="422668" y="199859"/>
                </a:lnTo>
                <a:lnTo>
                  <a:pt x="417372" y="155308"/>
                </a:lnTo>
                <a:lnTo>
                  <a:pt x="395833" y="119799"/>
                </a:lnTo>
                <a:lnTo>
                  <a:pt x="395833" y="191109"/>
                </a:lnTo>
                <a:lnTo>
                  <a:pt x="388823" y="222681"/>
                </a:lnTo>
                <a:lnTo>
                  <a:pt x="370217" y="248488"/>
                </a:lnTo>
                <a:lnTo>
                  <a:pt x="342887" y="265849"/>
                </a:lnTo>
                <a:lnTo>
                  <a:pt x="309727" y="272034"/>
                </a:lnTo>
                <a:lnTo>
                  <a:pt x="276682" y="265277"/>
                </a:lnTo>
                <a:lnTo>
                  <a:pt x="249834" y="247383"/>
                </a:lnTo>
                <a:lnTo>
                  <a:pt x="231863" y="220980"/>
                </a:lnTo>
                <a:lnTo>
                  <a:pt x="225425" y="188709"/>
                </a:lnTo>
                <a:lnTo>
                  <a:pt x="232346" y="157264"/>
                </a:lnTo>
                <a:lnTo>
                  <a:pt x="250799" y="131508"/>
                </a:lnTo>
                <a:lnTo>
                  <a:pt x="277939" y="114160"/>
                </a:lnTo>
                <a:lnTo>
                  <a:pt x="310896" y="107911"/>
                </a:lnTo>
                <a:lnTo>
                  <a:pt x="344309" y="114541"/>
                </a:lnTo>
                <a:lnTo>
                  <a:pt x="371348" y="132334"/>
                </a:lnTo>
                <a:lnTo>
                  <a:pt x="389394" y="158711"/>
                </a:lnTo>
                <a:lnTo>
                  <a:pt x="395833" y="191109"/>
                </a:lnTo>
                <a:lnTo>
                  <a:pt x="395833" y="119799"/>
                </a:lnTo>
                <a:lnTo>
                  <a:pt x="394004" y="116776"/>
                </a:lnTo>
                <a:lnTo>
                  <a:pt x="381368" y="107911"/>
                </a:lnTo>
                <a:lnTo>
                  <a:pt x="357886" y="91427"/>
                </a:lnTo>
                <a:lnTo>
                  <a:pt x="316039" y="81559"/>
                </a:lnTo>
                <a:lnTo>
                  <a:pt x="273418" y="87477"/>
                </a:lnTo>
                <a:lnTo>
                  <a:pt x="235026" y="109474"/>
                </a:lnTo>
                <a:lnTo>
                  <a:pt x="220345" y="124675"/>
                </a:lnTo>
                <a:lnTo>
                  <a:pt x="209283" y="141668"/>
                </a:lnTo>
                <a:lnTo>
                  <a:pt x="201930" y="160375"/>
                </a:lnTo>
                <a:lnTo>
                  <a:pt x="198437" y="180746"/>
                </a:lnTo>
                <a:lnTo>
                  <a:pt x="199974" y="210477"/>
                </a:lnTo>
                <a:lnTo>
                  <a:pt x="209003" y="236994"/>
                </a:lnTo>
                <a:lnTo>
                  <a:pt x="225310" y="260375"/>
                </a:lnTo>
                <a:lnTo>
                  <a:pt x="248653" y="280670"/>
                </a:lnTo>
                <a:lnTo>
                  <a:pt x="242049" y="283819"/>
                </a:lnTo>
                <a:lnTo>
                  <a:pt x="201803" y="312839"/>
                </a:lnTo>
                <a:lnTo>
                  <a:pt x="176428" y="354647"/>
                </a:lnTo>
                <a:lnTo>
                  <a:pt x="169659" y="400431"/>
                </a:lnTo>
                <a:lnTo>
                  <a:pt x="169722" y="416572"/>
                </a:lnTo>
                <a:lnTo>
                  <a:pt x="210439" y="434136"/>
                </a:lnTo>
                <a:lnTo>
                  <a:pt x="447319" y="434124"/>
                </a:lnTo>
                <a:lnTo>
                  <a:pt x="451561" y="430022"/>
                </a:lnTo>
                <a:lnTo>
                  <a:pt x="451561" y="410083"/>
                </a:lnTo>
                <a:lnTo>
                  <a:pt x="451573" y="407695"/>
                </a:lnTo>
                <a:close/>
              </a:path>
              <a:path w="621665" h="434340">
                <a:moveTo>
                  <a:pt x="621347" y="331114"/>
                </a:moveTo>
                <a:lnTo>
                  <a:pt x="615518" y="276479"/>
                </a:lnTo>
                <a:lnTo>
                  <a:pt x="578523" y="221259"/>
                </a:lnTo>
                <a:lnTo>
                  <a:pt x="542798" y="199212"/>
                </a:lnTo>
                <a:lnTo>
                  <a:pt x="543750" y="197904"/>
                </a:lnTo>
                <a:lnTo>
                  <a:pt x="584365" y="151091"/>
                </a:lnTo>
                <a:lnTo>
                  <a:pt x="592378" y="95681"/>
                </a:lnTo>
                <a:lnTo>
                  <a:pt x="579742" y="56324"/>
                </a:lnTo>
                <a:lnTo>
                  <a:pt x="553808" y="25819"/>
                </a:lnTo>
                <a:lnTo>
                  <a:pt x="518541" y="6324"/>
                </a:lnTo>
                <a:lnTo>
                  <a:pt x="477913" y="0"/>
                </a:lnTo>
                <a:lnTo>
                  <a:pt x="435914" y="8978"/>
                </a:lnTo>
                <a:lnTo>
                  <a:pt x="392137" y="41478"/>
                </a:lnTo>
                <a:lnTo>
                  <a:pt x="377799" y="63741"/>
                </a:lnTo>
                <a:lnTo>
                  <a:pt x="380072" y="71272"/>
                </a:lnTo>
                <a:lnTo>
                  <a:pt x="393344" y="78638"/>
                </a:lnTo>
                <a:lnTo>
                  <a:pt x="401040" y="76504"/>
                </a:lnTo>
                <a:lnTo>
                  <a:pt x="407924" y="65887"/>
                </a:lnTo>
                <a:lnTo>
                  <a:pt x="424167" y="47142"/>
                </a:lnTo>
                <a:lnTo>
                  <a:pt x="443458" y="34328"/>
                </a:lnTo>
                <a:lnTo>
                  <a:pt x="465696" y="27711"/>
                </a:lnTo>
                <a:lnTo>
                  <a:pt x="490778" y="27533"/>
                </a:lnTo>
                <a:lnTo>
                  <a:pt x="516077" y="33832"/>
                </a:lnTo>
                <a:lnTo>
                  <a:pt x="536625" y="45986"/>
                </a:lnTo>
                <a:lnTo>
                  <a:pt x="552145" y="63779"/>
                </a:lnTo>
                <a:lnTo>
                  <a:pt x="562330" y="86956"/>
                </a:lnTo>
                <a:lnTo>
                  <a:pt x="565873" y="111277"/>
                </a:lnTo>
                <a:lnTo>
                  <a:pt x="562165" y="133692"/>
                </a:lnTo>
                <a:lnTo>
                  <a:pt x="533882" y="172021"/>
                </a:lnTo>
                <a:lnTo>
                  <a:pt x="486232" y="190195"/>
                </a:lnTo>
                <a:lnTo>
                  <a:pt x="468261" y="189382"/>
                </a:lnTo>
                <a:lnTo>
                  <a:pt x="459346" y="188175"/>
                </a:lnTo>
                <a:lnTo>
                  <a:pt x="453364" y="192836"/>
                </a:lnTo>
                <a:lnTo>
                  <a:pt x="451561" y="208292"/>
                </a:lnTo>
                <a:lnTo>
                  <a:pt x="456552" y="214490"/>
                </a:lnTo>
                <a:lnTo>
                  <a:pt x="472376" y="215836"/>
                </a:lnTo>
                <a:lnTo>
                  <a:pt x="485927" y="216382"/>
                </a:lnTo>
                <a:lnTo>
                  <a:pt x="506857" y="218033"/>
                </a:lnTo>
                <a:lnTo>
                  <a:pt x="547865" y="231559"/>
                </a:lnTo>
                <a:lnTo>
                  <a:pt x="588352" y="280708"/>
                </a:lnTo>
                <a:lnTo>
                  <a:pt x="593979" y="317601"/>
                </a:lnTo>
                <a:lnTo>
                  <a:pt x="593725" y="326301"/>
                </a:lnTo>
                <a:lnTo>
                  <a:pt x="593953" y="326301"/>
                </a:lnTo>
                <a:lnTo>
                  <a:pt x="476491" y="326440"/>
                </a:lnTo>
                <a:lnTo>
                  <a:pt x="471068" y="331495"/>
                </a:lnTo>
                <a:lnTo>
                  <a:pt x="471220" y="347459"/>
                </a:lnTo>
                <a:lnTo>
                  <a:pt x="476504" y="352437"/>
                </a:lnTo>
                <a:lnTo>
                  <a:pt x="616369" y="352488"/>
                </a:lnTo>
                <a:lnTo>
                  <a:pt x="621004" y="347738"/>
                </a:lnTo>
                <a:lnTo>
                  <a:pt x="621347" y="33111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2027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75">
            <a:extLst>
              <a:ext uri="{FF2B5EF4-FFF2-40B4-BE49-F238E27FC236}">
                <a16:creationId xmlns:a16="http://schemas.microsoft.com/office/drawing/2014/main" id="{96B9D291-5B75-50B6-7080-D13309D34A62}"/>
              </a:ext>
            </a:extLst>
          </p:cNvPr>
          <p:cNvGrpSpPr/>
          <p:nvPr/>
        </p:nvGrpSpPr>
        <p:grpSpPr>
          <a:xfrm>
            <a:off x="-15413" y="4093682"/>
            <a:ext cx="10902026" cy="2021368"/>
            <a:chOff x="-15413" y="5354"/>
            <a:chExt cx="10902026" cy="2021368"/>
          </a:xfrm>
        </p:grpSpPr>
        <p:grpSp>
          <p:nvGrpSpPr>
            <p:cNvPr id="65" name="Group 76">
              <a:extLst>
                <a:ext uri="{FF2B5EF4-FFF2-40B4-BE49-F238E27FC236}">
                  <a16:creationId xmlns:a16="http://schemas.microsoft.com/office/drawing/2014/main" id="{1CECC619-C2BC-3C8F-869B-7F62F833A96B}"/>
                </a:ext>
              </a:extLst>
            </p:cNvPr>
            <p:cNvGrpSpPr/>
            <p:nvPr/>
          </p:nvGrpSpPr>
          <p:grpSpPr>
            <a:xfrm>
              <a:off x="-7043" y="11376"/>
              <a:ext cx="10893656" cy="2015346"/>
              <a:chOff x="-7043" y="11376"/>
              <a:chExt cx="10893656" cy="2015346"/>
            </a:xfrm>
          </p:grpSpPr>
          <p:grpSp>
            <p:nvGrpSpPr>
              <p:cNvPr id="67" name="Group 78">
                <a:extLst>
                  <a:ext uri="{FF2B5EF4-FFF2-40B4-BE49-F238E27FC236}">
                    <a16:creationId xmlns:a16="http://schemas.microsoft.com/office/drawing/2014/main" id="{38299F20-DC5B-B61F-18CB-BBADBA9F5278}"/>
                  </a:ext>
                </a:extLst>
              </p:cNvPr>
              <p:cNvGrpSpPr/>
              <p:nvPr/>
            </p:nvGrpSpPr>
            <p:grpSpPr>
              <a:xfrm>
                <a:off x="-7043" y="11376"/>
                <a:ext cx="7410912" cy="2015346"/>
                <a:chOff x="-7043" y="11376"/>
                <a:chExt cx="7410912" cy="2015346"/>
              </a:xfrm>
            </p:grpSpPr>
            <p:grpSp>
              <p:nvGrpSpPr>
                <p:cNvPr id="71" name="Group 82">
                  <a:extLst>
                    <a:ext uri="{FF2B5EF4-FFF2-40B4-BE49-F238E27FC236}">
                      <a16:creationId xmlns:a16="http://schemas.microsoft.com/office/drawing/2014/main" id="{9A4856A6-7BF7-8C93-7FB1-BDDA9029FFEB}"/>
                    </a:ext>
                  </a:extLst>
                </p:cNvPr>
                <p:cNvGrpSpPr/>
                <p:nvPr/>
              </p:nvGrpSpPr>
              <p:grpSpPr>
                <a:xfrm>
                  <a:off x="-7043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77" name="Picture 86">
                    <a:extLst>
                      <a:ext uri="{FF2B5EF4-FFF2-40B4-BE49-F238E27FC236}">
                        <a16:creationId xmlns:a16="http://schemas.microsoft.com/office/drawing/2014/main" id="{B176516C-431E-2311-381C-9236EDCC2BC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7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78" name="Picture 87">
                    <a:extLst>
                      <a:ext uri="{FF2B5EF4-FFF2-40B4-BE49-F238E27FC236}">
                        <a16:creationId xmlns:a16="http://schemas.microsoft.com/office/drawing/2014/main" id="{E2B936AE-5455-3FDA-ED4E-5096FCC1696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  <p:grpSp>
              <p:nvGrpSpPr>
                <p:cNvPr id="73" name="Group 83">
                  <a:extLst>
                    <a:ext uri="{FF2B5EF4-FFF2-40B4-BE49-F238E27FC236}">
                      <a16:creationId xmlns:a16="http://schemas.microsoft.com/office/drawing/2014/main" id="{60DB1389-78F2-A42A-2E4F-E433C3CA0330}"/>
                    </a:ext>
                  </a:extLst>
                </p:cNvPr>
                <p:cNvGrpSpPr/>
                <p:nvPr/>
              </p:nvGrpSpPr>
              <p:grpSpPr>
                <a:xfrm>
                  <a:off x="3683000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74" name="Picture 84">
                    <a:extLst>
                      <a:ext uri="{FF2B5EF4-FFF2-40B4-BE49-F238E27FC236}">
                        <a16:creationId xmlns:a16="http://schemas.microsoft.com/office/drawing/2014/main" id="{03F931FA-A349-C072-04DD-E82DD363D1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76" name="Picture 85">
                    <a:extLst>
                      <a:ext uri="{FF2B5EF4-FFF2-40B4-BE49-F238E27FC236}">
                        <a16:creationId xmlns:a16="http://schemas.microsoft.com/office/drawing/2014/main" id="{C29A0F20-4CB5-5C5B-A319-248CE4E6D25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</p:grpSp>
          <p:grpSp>
            <p:nvGrpSpPr>
              <p:cNvPr id="68" name="Group 79">
                <a:extLst>
                  <a:ext uri="{FF2B5EF4-FFF2-40B4-BE49-F238E27FC236}">
                    <a16:creationId xmlns:a16="http://schemas.microsoft.com/office/drawing/2014/main" id="{C8EEAB5C-84CC-B5CC-988D-2342CB0B7B65}"/>
                  </a:ext>
                </a:extLst>
              </p:cNvPr>
              <p:cNvGrpSpPr/>
              <p:nvPr/>
            </p:nvGrpSpPr>
            <p:grpSpPr>
              <a:xfrm>
                <a:off x="7165744" y="11376"/>
                <a:ext cx="3720869" cy="2015346"/>
                <a:chOff x="-7043" y="11376"/>
                <a:chExt cx="3720869" cy="2015346"/>
              </a:xfrm>
            </p:grpSpPr>
            <p:pic>
              <p:nvPicPr>
                <p:cNvPr id="69" name="Picture 80">
                  <a:extLst>
                    <a:ext uri="{FF2B5EF4-FFF2-40B4-BE49-F238E27FC236}">
                      <a16:creationId xmlns:a16="http://schemas.microsoft.com/office/drawing/2014/main" id="{BF06D132-BF7B-49EC-BEFA-FCA9F24F068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832086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  <p:pic>
              <p:nvPicPr>
                <p:cNvPr id="70" name="Picture 81">
                  <a:extLst>
                    <a:ext uri="{FF2B5EF4-FFF2-40B4-BE49-F238E27FC236}">
                      <a16:creationId xmlns:a16="http://schemas.microsoft.com/office/drawing/2014/main" id="{D0FAAE92-C0E6-0816-6217-65FD0E6036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-7043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</p:grpSp>
        </p:grp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0DEFBFDE-28FC-0927-CE86-942394E1E767}"/>
                </a:ext>
              </a:extLst>
            </p:cNvPr>
            <p:cNvSpPr/>
            <p:nvPr/>
          </p:nvSpPr>
          <p:spPr>
            <a:xfrm rot="10800000" flipV="1">
              <a:off x="-15413" y="5354"/>
              <a:ext cx="10902026" cy="1881740"/>
            </a:xfrm>
            <a:prstGeom prst="rect">
              <a:avLst/>
            </a:prstGeom>
            <a:gradFill>
              <a:gsLst>
                <a:gs pos="6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B755BB69-8CBA-3837-5B89-EE11934450A3}"/>
              </a:ext>
            </a:extLst>
          </p:cNvPr>
          <p:cNvGrpSpPr/>
          <p:nvPr/>
        </p:nvGrpSpPr>
        <p:grpSpPr>
          <a:xfrm>
            <a:off x="-15413" y="-898750"/>
            <a:ext cx="10902026" cy="1881741"/>
            <a:chOff x="-15413" y="-912215"/>
            <a:chExt cx="10902026" cy="1881741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EF13340-C3B8-6303-45F2-DB6B85B9D1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32086" y="-17427"/>
              <a:ext cx="1881740" cy="986953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C2571D39-EC8C-F254-F583-8E03BF1361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7043" y="-17428"/>
              <a:ext cx="1881740" cy="986954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235D8AD-68FE-9CAD-E254-D355835C5D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22129" y="0"/>
              <a:ext cx="1881740" cy="969526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FF7B7230-C9FB-5E27-F078-27DC5714DD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83000" y="-17426"/>
              <a:ext cx="1881740" cy="986952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D0FCE77-54E0-225F-C349-D6CC4258DE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04873" y="0"/>
              <a:ext cx="1881740" cy="969526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150C03C-E8BC-9465-F8F3-10EB852B8E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65744" y="-17426"/>
              <a:ext cx="1881740" cy="986952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CDE456D-42F0-E507-CDCA-D95E52C1CC19}"/>
                </a:ext>
              </a:extLst>
            </p:cNvPr>
            <p:cNvSpPr/>
            <p:nvPr/>
          </p:nvSpPr>
          <p:spPr>
            <a:xfrm rot="10800000">
              <a:off x="-15413" y="-912215"/>
              <a:ext cx="10902026" cy="188174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98D4B1C-BA5A-DF64-79F2-64AD23330838}"/>
              </a:ext>
            </a:extLst>
          </p:cNvPr>
          <p:cNvSpPr/>
          <p:nvPr/>
        </p:nvSpPr>
        <p:spPr>
          <a:xfrm rot="21120000">
            <a:off x="924692" y="1253449"/>
            <a:ext cx="2363684" cy="28068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FA630E7-4F65-194E-979A-5962F6DDBADB}"/>
              </a:ext>
            </a:extLst>
          </p:cNvPr>
          <p:cNvSpPr/>
          <p:nvPr/>
        </p:nvSpPr>
        <p:spPr>
          <a:xfrm rot="21120000">
            <a:off x="4253758" y="1716114"/>
            <a:ext cx="2363684" cy="28068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6840CCD-7DDB-DE2D-6367-6A0562DF8165}"/>
              </a:ext>
            </a:extLst>
          </p:cNvPr>
          <p:cNvSpPr/>
          <p:nvPr/>
        </p:nvSpPr>
        <p:spPr>
          <a:xfrm rot="21120000">
            <a:off x="7582824" y="1253449"/>
            <a:ext cx="2363684" cy="28068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9C7047E-6629-1D9B-2C84-89AF47C07828}"/>
              </a:ext>
            </a:extLst>
          </p:cNvPr>
          <p:cNvGrpSpPr/>
          <p:nvPr/>
        </p:nvGrpSpPr>
        <p:grpSpPr>
          <a:xfrm>
            <a:off x="1069469" y="3964121"/>
            <a:ext cx="139553" cy="1232784"/>
            <a:chOff x="660126" y="4118945"/>
            <a:chExt cx="139553" cy="1232784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C55C6E7C-F62F-6A98-D999-A0C1F20C218A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99B07A7-D01F-F2F0-A437-1DEE10C89B33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5" name="Right Triangle 4">
                <a:extLst>
                  <a:ext uri="{FF2B5EF4-FFF2-40B4-BE49-F238E27FC236}">
                    <a16:creationId xmlns:a16="http://schemas.microsoft.com/office/drawing/2014/main" id="{BC75D374-CF26-7712-25ED-A1492EDB0C30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6" name="Right Triangle 5">
                <a:extLst>
                  <a:ext uri="{FF2B5EF4-FFF2-40B4-BE49-F238E27FC236}">
                    <a16:creationId xmlns:a16="http://schemas.microsoft.com/office/drawing/2014/main" id="{56AADDF3-57A3-07FA-950E-222693AE6CAA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sp>
        <p:nvSpPr>
          <p:cNvPr id="7" name="ZoneTexte 48">
            <a:extLst>
              <a:ext uri="{FF2B5EF4-FFF2-40B4-BE49-F238E27FC236}">
                <a16:creationId xmlns:a16="http://schemas.microsoft.com/office/drawing/2014/main" id="{7FDB0202-86B8-B23F-D800-67C599ACB324}"/>
              </a:ext>
            </a:extLst>
          </p:cNvPr>
          <p:cNvSpPr txBox="1"/>
          <p:nvPr/>
        </p:nvSpPr>
        <p:spPr>
          <a:xfrm>
            <a:off x="1139245" y="4276694"/>
            <a:ext cx="2229405" cy="1015663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N°1 </a:t>
            </a:r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fabricante de 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sobres &amp; </a:t>
            </a:r>
            <a:r>
              <a:rPr lang="fr-FR" dirty="0" err="1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terrinas</a:t>
            </a:r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marca </a:t>
            </a:r>
            <a:r>
              <a:rPr lang="fr-FR" dirty="0" err="1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propria</a:t>
            </a:r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 </a:t>
            </a:r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Francia</a:t>
            </a:r>
            <a:endParaRPr lang="es-ES" sz="1200" dirty="0">
              <a:solidFill>
                <a:srgbClr val="757575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5AB197A-A36A-49A4-8391-2FFD4D64DCBD}"/>
              </a:ext>
            </a:extLst>
          </p:cNvPr>
          <p:cNvGrpSpPr/>
          <p:nvPr/>
        </p:nvGrpSpPr>
        <p:grpSpPr>
          <a:xfrm>
            <a:off x="4394350" y="4441199"/>
            <a:ext cx="139553" cy="1232784"/>
            <a:chOff x="660126" y="4118945"/>
            <a:chExt cx="139553" cy="1232784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9C4C9CA-DCA7-BFC1-5BF8-08E6F07C1B1E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C6276C9-E86B-3E9B-1EB9-3BB9DFE3BFCC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4" name="Right Triangle 13">
                <a:extLst>
                  <a:ext uri="{FF2B5EF4-FFF2-40B4-BE49-F238E27FC236}">
                    <a16:creationId xmlns:a16="http://schemas.microsoft.com/office/drawing/2014/main" id="{B67BBD9C-F389-034B-D83D-BF5AF75A2C74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5" name="Right Triangle 14">
                <a:extLst>
                  <a:ext uri="{FF2B5EF4-FFF2-40B4-BE49-F238E27FC236}">
                    <a16:creationId xmlns:a16="http://schemas.microsoft.com/office/drawing/2014/main" id="{F2E99B81-4F23-5441-BD7F-C34BB9D86F8C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sp>
        <p:nvSpPr>
          <p:cNvPr id="16" name="ZoneTexte 48">
            <a:extLst>
              <a:ext uri="{FF2B5EF4-FFF2-40B4-BE49-F238E27FC236}">
                <a16:creationId xmlns:a16="http://schemas.microsoft.com/office/drawing/2014/main" id="{612362FA-674D-3BCF-775A-59FCF15E8FDD}"/>
              </a:ext>
            </a:extLst>
          </p:cNvPr>
          <p:cNvSpPr txBox="1"/>
          <p:nvPr/>
        </p:nvSpPr>
        <p:spPr>
          <a:xfrm>
            <a:off x="4464126" y="4753772"/>
            <a:ext cx="2566209" cy="323165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180</a:t>
            </a:r>
            <a:r>
              <a:rPr kumimoji="0" lang="fr-FR" sz="12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€ </a:t>
            </a:r>
            <a:r>
              <a:rPr lang="fr-FR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</a:t>
            </a:r>
            <a:r>
              <a:rPr lang="fr-FR" dirty="0" err="1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negocios</a:t>
            </a:r>
            <a:endParaRPr lang="fr-FR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D56D86-DE79-1470-D318-5E09C149FD12}"/>
              </a:ext>
            </a:extLst>
          </p:cNvPr>
          <p:cNvGrpSpPr/>
          <p:nvPr/>
        </p:nvGrpSpPr>
        <p:grpSpPr>
          <a:xfrm>
            <a:off x="7730915" y="3978607"/>
            <a:ext cx="139553" cy="1232784"/>
            <a:chOff x="660126" y="4118945"/>
            <a:chExt cx="139553" cy="123278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D0FDCCC-FB6E-34A0-D97B-197A17D8516B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16ECF65-50EC-6CA7-66F4-0D62A9AB480E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22" name="Right Triangle 21">
                <a:extLst>
                  <a:ext uri="{FF2B5EF4-FFF2-40B4-BE49-F238E27FC236}">
                    <a16:creationId xmlns:a16="http://schemas.microsoft.com/office/drawing/2014/main" id="{508CE69E-8641-3CF9-2740-F3AE0D73C6DE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063DABC8-BC5A-E3ED-3048-019630687927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sp>
        <p:nvSpPr>
          <p:cNvPr id="25" name="ZoneTexte 48">
            <a:extLst>
              <a:ext uri="{FF2B5EF4-FFF2-40B4-BE49-F238E27FC236}">
                <a16:creationId xmlns:a16="http://schemas.microsoft.com/office/drawing/2014/main" id="{3C8D781F-952C-6C07-72E2-F96DEB2D4BC3}"/>
              </a:ext>
            </a:extLst>
          </p:cNvPr>
          <p:cNvSpPr txBox="1"/>
          <p:nvPr/>
        </p:nvSpPr>
        <p:spPr>
          <a:xfrm>
            <a:off x="7800690" y="4291180"/>
            <a:ext cx="2855117" cy="553998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kumimoji="0" lang="fr-FR" sz="1800" b="1" i="0" u="none" strike="noStrike" kern="1200" cap="none" spc="0" normalizeH="0" baseline="0" noProof="0" smtClean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60%</a:t>
            </a:r>
            <a:r>
              <a:rPr kumimoji="0" lang="fr-FR" sz="1200" b="0" i="0" u="none" strike="noStrike" kern="1200" cap="none" spc="30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s-ES" noProof="0" dirty="0" smtClean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las ventas gracias a la exportación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CE36544F-9AB5-CD03-DB8D-CAFDB8F4A9FB}"/>
              </a:ext>
            </a:extLst>
          </p:cNvPr>
          <p:cNvSpPr/>
          <p:nvPr/>
        </p:nvSpPr>
        <p:spPr>
          <a:xfrm>
            <a:off x="7148093" y="1216830"/>
            <a:ext cx="549564" cy="549564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5" name="Image 31">
            <a:extLst>
              <a:ext uri="{FF2B5EF4-FFF2-40B4-BE49-F238E27FC236}">
                <a16:creationId xmlns:a16="http://schemas.microsoft.com/office/drawing/2014/main" id="{6D49BD09-1B28-FBB1-E2A7-084D14C2C19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1519" y="1351119"/>
            <a:ext cx="305104" cy="305104"/>
          </a:xfrm>
          <a:prstGeom prst="rect">
            <a:avLst/>
          </a:prstGeom>
        </p:spPr>
      </p:pic>
      <p:pic>
        <p:nvPicPr>
          <p:cNvPr id="8" name="object 4">
            <a:extLst>
              <a:ext uri="{FF2B5EF4-FFF2-40B4-BE49-F238E27FC236}">
                <a16:creationId xmlns:a16="http://schemas.microsoft.com/office/drawing/2014/main" id="{2DD6DB43-A061-E5D9-B1A3-CCBAC000264B}"/>
              </a:ext>
            </a:extLst>
          </p:cNvPr>
          <p:cNvPicPr/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808" t="900" r="22040" b="-1696"/>
          <a:stretch/>
        </p:blipFill>
        <p:spPr>
          <a:xfrm rot="21124532">
            <a:off x="4358873" y="1816975"/>
            <a:ext cx="2089903" cy="21229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</p:pic>
      <p:sp>
        <p:nvSpPr>
          <p:cNvPr id="153" name="Oval 152">
            <a:extLst>
              <a:ext uri="{FF2B5EF4-FFF2-40B4-BE49-F238E27FC236}">
                <a16:creationId xmlns:a16="http://schemas.microsoft.com/office/drawing/2014/main" id="{4D4F9398-44BA-33F9-6CF7-56C0C1A06FA1}"/>
              </a:ext>
            </a:extLst>
          </p:cNvPr>
          <p:cNvSpPr/>
          <p:nvPr/>
        </p:nvSpPr>
        <p:spPr>
          <a:xfrm>
            <a:off x="3851647" y="1712741"/>
            <a:ext cx="549564" cy="549564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0E84A39B-B4D9-DF56-5242-D2A2BA3CABEA}"/>
              </a:ext>
            </a:extLst>
          </p:cNvPr>
          <p:cNvGrpSpPr/>
          <p:nvPr/>
        </p:nvGrpSpPr>
        <p:grpSpPr>
          <a:xfrm>
            <a:off x="3987800" y="1834139"/>
            <a:ext cx="291974" cy="275708"/>
            <a:chOff x="718393" y="9898665"/>
            <a:chExt cx="559490" cy="528320"/>
          </a:xfrm>
        </p:grpSpPr>
        <p:sp>
          <p:nvSpPr>
            <p:cNvPr id="75" name="object 23">
              <a:extLst>
                <a:ext uri="{FF2B5EF4-FFF2-40B4-BE49-F238E27FC236}">
                  <a16:creationId xmlns:a16="http://schemas.microsoft.com/office/drawing/2014/main" id="{35DA50F3-6FF0-89E9-8C59-B780AD5F0ECB}"/>
                </a:ext>
              </a:extLst>
            </p:cNvPr>
            <p:cNvSpPr/>
            <p:nvPr/>
          </p:nvSpPr>
          <p:spPr>
            <a:xfrm>
              <a:off x="718448" y="9898665"/>
              <a:ext cx="559435" cy="528320"/>
            </a:xfrm>
            <a:custGeom>
              <a:avLst/>
              <a:gdLst/>
              <a:ahLst/>
              <a:cxnLst/>
              <a:rect l="l" t="t" r="r" b="b"/>
              <a:pathLst>
                <a:path w="559435" h="528319">
                  <a:moveTo>
                    <a:pt x="247865" y="247980"/>
                  </a:moveTo>
                  <a:lnTo>
                    <a:pt x="247700" y="234607"/>
                  </a:lnTo>
                  <a:lnTo>
                    <a:pt x="247484" y="222529"/>
                  </a:lnTo>
                  <a:lnTo>
                    <a:pt x="242417" y="217741"/>
                  </a:lnTo>
                  <a:lnTo>
                    <a:pt x="217970" y="217576"/>
                  </a:lnTo>
                  <a:lnTo>
                    <a:pt x="217970" y="486816"/>
                  </a:lnTo>
                  <a:lnTo>
                    <a:pt x="217309" y="494309"/>
                  </a:lnTo>
                  <a:lnTo>
                    <a:pt x="214591" y="497090"/>
                  </a:lnTo>
                  <a:lnTo>
                    <a:pt x="212928" y="497179"/>
                  </a:lnTo>
                  <a:lnTo>
                    <a:pt x="206400" y="497408"/>
                  </a:lnTo>
                  <a:lnTo>
                    <a:pt x="199821" y="497459"/>
                  </a:lnTo>
                  <a:lnTo>
                    <a:pt x="186283" y="497395"/>
                  </a:lnTo>
                  <a:lnTo>
                    <a:pt x="186283" y="247980"/>
                  </a:lnTo>
                  <a:lnTo>
                    <a:pt x="217258" y="247980"/>
                  </a:lnTo>
                  <a:lnTo>
                    <a:pt x="217436" y="251625"/>
                  </a:lnTo>
                  <a:lnTo>
                    <a:pt x="217728" y="254914"/>
                  </a:lnTo>
                  <a:lnTo>
                    <a:pt x="217474" y="480961"/>
                  </a:lnTo>
                  <a:lnTo>
                    <a:pt x="217970" y="486816"/>
                  </a:lnTo>
                  <a:lnTo>
                    <a:pt x="217970" y="217576"/>
                  </a:lnTo>
                  <a:lnTo>
                    <a:pt x="201904" y="217462"/>
                  </a:lnTo>
                  <a:lnTo>
                    <a:pt x="160591" y="217741"/>
                  </a:lnTo>
                  <a:lnTo>
                    <a:pt x="155714" y="222923"/>
                  </a:lnTo>
                  <a:lnTo>
                    <a:pt x="155689" y="372465"/>
                  </a:lnTo>
                  <a:lnTo>
                    <a:pt x="155638" y="521500"/>
                  </a:lnTo>
                  <a:lnTo>
                    <a:pt x="160515" y="527215"/>
                  </a:lnTo>
                  <a:lnTo>
                    <a:pt x="200698" y="527621"/>
                  </a:lnTo>
                  <a:lnTo>
                    <a:pt x="242773" y="527240"/>
                  </a:lnTo>
                  <a:lnTo>
                    <a:pt x="247523" y="522566"/>
                  </a:lnTo>
                  <a:lnTo>
                    <a:pt x="247713" y="509778"/>
                  </a:lnTo>
                  <a:lnTo>
                    <a:pt x="247840" y="497459"/>
                  </a:lnTo>
                  <a:lnTo>
                    <a:pt x="247865" y="247980"/>
                  </a:lnTo>
                  <a:close/>
                </a:path>
                <a:path w="559435" h="528319">
                  <a:moveTo>
                    <a:pt x="558495" y="41579"/>
                  </a:moveTo>
                  <a:lnTo>
                    <a:pt x="554736" y="29730"/>
                  </a:lnTo>
                  <a:lnTo>
                    <a:pt x="552716" y="23329"/>
                  </a:lnTo>
                  <a:lnTo>
                    <a:pt x="540981" y="9398"/>
                  </a:lnTo>
                  <a:lnTo>
                    <a:pt x="528815" y="3048"/>
                  </a:lnTo>
                  <a:lnTo>
                    <a:pt x="528815" y="54343"/>
                  </a:lnTo>
                  <a:lnTo>
                    <a:pt x="521385" y="61925"/>
                  </a:lnTo>
                  <a:lnTo>
                    <a:pt x="503923" y="62077"/>
                  </a:lnTo>
                  <a:lnTo>
                    <a:pt x="496379" y="54343"/>
                  </a:lnTo>
                  <a:lnTo>
                    <a:pt x="496633" y="37249"/>
                  </a:lnTo>
                  <a:lnTo>
                    <a:pt x="504355" y="29730"/>
                  </a:lnTo>
                  <a:lnTo>
                    <a:pt x="521182" y="29984"/>
                  </a:lnTo>
                  <a:lnTo>
                    <a:pt x="528523" y="37172"/>
                  </a:lnTo>
                  <a:lnTo>
                    <a:pt x="528815" y="54343"/>
                  </a:lnTo>
                  <a:lnTo>
                    <a:pt x="528815" y="3048"/>
                  </a:lnTo>
                  <a:lnTo>
                    <a:pt x="525195" y="1155"/>
                  </a:lnTo>
                  <a:lnTo>
                    <a:pt x="507225" y="0"/>
                  </a:lnTo>
                  <a:lnTo>
                    <a:pt x="488353" y="6692"/>
                  </a:lnTo>
                  <a:lnTo>
                    <a:pt x="474802" y="19304"/>
                  </a:lnTo>
                  <a:lnTo>
                    <a:pt x="467614" y="36398"/>
                  </a:lnTo>
                  <a:lnTo>
                    <a:pt x="467817" y="56515"/>
                  </a:lnTo>
                  <a:lnTo>
                    <a:pt x="468604" y="60452"/>
                  </a:lnTo>
                  <a:lnTo>
                    <a:pt x="468007" y="62598"/>
                  </a:lnTo>
                  <a:lnTo>
                    <a:pt x="412788" y="95580"/>
                  </a:lnTo>
                  <a:lnTo>
                    <a:pt x="391909" y="108267"/>
                  </a:lnTo>
                  <a:lnTo>
                    <a:pt x="389674" y="107429"/>
                  </a:lnTo>
                  <a:lnTo>
                    <a:pt x="386334" y="104813"/>
                  </a:lnTo>
                  <a:lnTo>
                    <a:pt x="377634" y="99225"/>
                  </a:lnTo>
                  <a:lnTo>
                    <a:pt x="373037" y="97497"/>
                  </a:lnTo>
                  <a:lnTo>
                    <a:pt x="373037" y="147993"/>
                  </a:lnTo>
                  <a:lnTo>
                    <a:pt x="365569" y="155498"/>
                  </a:lnTo>
                  <a:lnTo>
                    <a:pt x="348399" y="155257"/>
                  </a:lnTo>
                  <a:lnTo>
                    <a:pt x="341337" y="147993"/>
                  </a:lnTo>
                  <a:lnTo>
                    <a:pt x="341198" y="130479"/>
                  </a:lnTo>
                  <a:lnTo>
                    <a:pt x="348729" y="122897"/>
                  </a:lnTo>
                  <a:lnTo>
                    <a:pt x="365963" y="123304"/>
                  </a:lnTo>
                  <a:lnTo>
                    <a:pt x="372973" y="130479"/>
                  </a:lnTo>
                  <a:lnTo>
                    <a:pt x="373037" y="147993"/>
                  </a:lnTo>
                  <a:lnTo>
                    <a:pt x="373037" y="97497"/>
                  </a:lnTo>
                  <a:lnTo>
                    <a:pt x="368376" y="95745"/>
                  </a:lnTo>
                  <a:lnTo>
                    <a:pt x="358533" y="94488"/>
                  </a:lnTo>
                  <a:lnTo>
                    <a:pt x="348094" y="95580"/>
                  </a:lnTo>
                  <a:lnTo>
                    <a:pt x="338531" y="98666"/>
                  </a:lnTo>
                  <a:lnTo>
                    <a:pt x="330149" y="103530"/>
                  </a:lnTo>
                  <a:lnTo>
                    <a:pt x="322859" y="110197"/>
                  </a:lnTo>
                  <a:lnTo>
                    <a:pt x="316534" y="118694"/>
                  </a:lnTo>
                  <a:lnTo>
                    <a:pt x="301942" y="111125"/>
                  </a:lnTo>
                  <a:lnTo>
                    <a:pt x="288290" y="104013"/>
                  </a:lnTo>
                  <a:lnTo>
                    <a:pt x="274307" y="96888"/>
                  </a:lnTo>
                  <a:lnTo>
                    <a:pt x="266484" y="93116"/>
                  </a:lnTo>
                  <a:lnTo>
                    <a:pt x="260235" y="90093"/>
                  </a:lnTo>
                  <a:lnTo>
                    <a:pt x="251307" y="85928"/>
                  </a:lnTo>
                  <a:lnTo>
                    <a:pt x="246113" y="80886"/>
                  </a:lnTo>
                  <a:lnTo>
                    <a:pt x="247319" y="68567"/>
                  </a:lnTo>
                  <a:lnTo>
                    <a:pt x="246557" y="66332"/>
                  </a:lnTo>
                  <a:lnTo>
                    <a:pt x="217551" y="34505"/>
                  </a:lnTo>
                  <a:lnTo>
                    <a:pt x="217551" y="86067"/>
                  </a:lnTo>
                  <a:lnTo>
                    <a:pt x="210477" y="93116"/>
                  </a:lnTo>
                  <a:lnTo>
                    <a:pt x="192786" y="92849"/>
                  </a:lnTo>
                  <a:lnTo>
                    <a:pt x="185775" y="85801"/>
                  </a:lnTo>
                  <a:lnTo>
                    <a:pt x="185686" y="68237"/>
                  </a:lnTo>
                  <a:lnTo>
                    <a:pt x="192874" y="61125"/>
                  </a:lnTo>
                  <a:lnTo>
                    <a:pt x="210693" y="61290"/>
                  </a:lnTo>
                  <a:lnTo>
                    <a:pt x="217449" y="68110"/>
                  </a:lnTo>
                  <a:lnTo>
                    <a:pt x="217551" y="86067"/>
                  </a:lnTo>
                  <a:lnTo>
                    <a:pt x="217551" y="34505"/>
                  </a:lnTo>
                  <a:lnTo>
                    <a:pt x="207746" y="31178"/>
                  </a:lnTo>
                  <a:lnTo>
                    <a:pt x="189941" y="32410"/>
                  </a:lnTo>
                  <a:lnTo>
                    <a:pt x="173380" y="40589"/>
                  </a:lnTo>
                  <a:lnTo>
                    <a:pt x="161772" y="53797"/>
                  </a:lnTo>
                  <a:lnTo>
                    <a:pt x="156108" y="70472"/>
                  </a:lnTo>
                  <a:lnTo>
                    <a:pt x="157314" y="89014"/>
                  </a:lnTo>
                  <a:lnTo>
                    <a:pt x="158572" y="93776"/>
                  </a:lnTo>
                  <a:lnTo>
                    <a:pt x="157670" y="96316"/>
                  </a:lnTo>
                  <a:lnTo>
                    <a:pt x="137490" y="111213"/>
                  </a:lnTo>
                  <a:lnTo>
                    <a:pt x="121640" y="122986"/>
                  </a:lnTo>
                  <a:lnTo>
                    <a:pt x="102692" y="137147"/>
                  </a:lnTo>
                  <a:lnTo>
                    <a:pt x="71882" y="160324"/>
                  </a:lnTo>
                  <a:lnTo>
                    <a:pt x="68618" y="161150"/>
                  </a:lnTo>
                  <a:lnTo>
                    <a:pt x="63220" y="158927"/>
                  </a:lnTo>
                  <a:lnTo>
                    <a:pt x="62509" y="158838"/>
                  </a:lnTo>
                  <a:lnTo>
                    <a:pt x="62509" y="193001"/>
                  </a:lnTo>
                  <a:lnTo>
                    <a:pt x="62103" y="210286"/>
                  </a:lnTo>
                  <a:lnTo>
                    <a:pt x="54825" y="217322"/>
                  </a:lnTo>
                  <a:lnTo>
                    <a:pt x="37566" y="217322"/>
                  </a:lnTo>
                  <a:lnTo>
                    <a:pt x="30276" y="210362"/>
                  </a:lnTo>
                  <a:lnTo>
                    <a:pt x="29832" y="193179"/>
                  </a:lnTo>
                  <a:lnTo>
                    <a:pt x="37287" y="185623"/>
                  </a:lnTo>
                  <a:lnTo>
                    <a:pt x="55105" y="185572"/>
                  </a:lnTo>
                  <a:lnTo>
                    <a:pt x="62509" y="193001"/>
                  </a:lnTo>
                  <a:lnTo>
                    <a:pt x="62509" y="158838"/>
                  </a:lnTo>
                  <a:lnTo>
                    <a:pt x="40614" y="155752"/>
                  </a:lnTo>
                  <a:lnTo>
                    <a:pt x="20231" y="163233"/>
                  </a:lnTo>
                  <a:lnTo>
                    <a:pt x="5537" y="179057"/>
                  </a:lnTo>
                  <a:lnTo>
                    <a:pt x="0" y="200901"/>
                  </a:lnTo>
                  <a:lnTo>
                    <a:pt x="1676" y="214160"/>
                  </a:lnTo>
                  <a:lnTo>
                    <a:pt x="38277" y="246989"/>
                  </a:lnTo>
                  <a:lnTo>
                    <a:pt x="50711" y="247700"/>
                  </a:lnTo>
                  <a:lnTo>
                    <a:pt x="62776" y="244690"/>
                  </a:lnTo>
                  <a:lnTo>
                    <a:pt x="74295" y="237934"/>
                  </a:lnTo>
                  <a:lnTo>
                    <a:pt x="83896" y="228371"/>
                  </a:lnTo>
                  <a:lnTo>
                    <a:pt x="89916" y="217322"/>
                  </a:lnTo>
                  <a:lnTo>
                    <a:pt x="92278" y="204965"/>
                  </a:lnTo>
                  <a:lnTo>
                    <a:pt x="90893" y="191414"/>
                  </a:lnTo>
                  <a:lnTo>
                    <a:pt x="89598" y="185851"/>
                  </a:lnTo>
                  <a:lnTo>
                    <a:pt x="89801" y="185470"/>
                  </a:lnTo>
                  <a:lnTo>
                    <a:pt x="90970" y="183222"/>
                  </a:lnTo>
                  <a:lnTo>
                    <a:pt x="120853" y="161150"/>
                  </a:lnTo>
                  <a:lnTo>
                    <a:pt x="153047" y="137121"/>
                  </a:lnTo>
                  <a:lnTo>
                    <a:pt x="177787" y="118478"/>
                  </a:lnTo>
                  <a:lnTo>
                    <a:pt x="180759" y="118110"/>
                  </a:lnTo>
                  <a:lnTo>
                    <a:pt x="185191" y="119849"/>
                  </a:lnTo>
                  <a:lnTo>
                    <a:pt x="196583" y="122897"/>
                  </a:lnTo>
                  <a:lnTo>
                    <a:pt x="207683" y="122986"/>
                  </a:lnTo>
                  <a:lnTo>
                    <a:pt x="218389" y="120116"/>
                  </a:lnTo>
                  <a:lnTo>
                    <a:pt x="221894" y="118110"/>
                  </a:lnTo>
                  <a:lnTo>
                    <a:pt x="228600" y="114274"/>
                  </a:lnTo>
                  <a:lnTo>
                    <a:pt x="232892" y="111125"/>
                  </a:lnTo>
                  <a:lnTo>
                    <a:pt x="235915" y="111213"/>
                  </a:lnTo>
                  <a:lnTo>
                    <a:pt x="259041" y="122897"/>
                  </a:lnTo>
                  <a:lnTo>
                    <a:pt x="287680" y="137147"/>
                  </a:lnTo>
                  <a:lnTo>
                    <a:pt x="308737" y="147459"/>
                  </a:lnTo>
                  <a:lnTo>
                    <a:pt x="312127" y="150647"/>
                  </a:lnTo>
                  <a:lnTo>
                    <a:pt x="314210" y="156552"/>
                  </a:lnTo>
                  <a:lnTo>
                    <a:pt x="322186" y="170510"/>
                  </a:lnTo>
                  <a:lnTo>
                    <a:pt x="334137" y="180390"/>
                  </a:lnTo>
                  <a:lnTo>
                    <a:pt x="348907" y="185623"/>
                  </a:lnTo>
                  <a:lnTo>
                    <a:pt x="365328" y="185648"/>
                  </a:lnTo>
                  <a:lnTo>
                    <a:pt x="380060" y="180416"/>
                  </a:lnTo>
                  <a:lnTo>
                    <a:pt x="403021" y="141935"/>
                  </a:lnTo>
                  <a:lnTo>
                    <a:pt x="403123" y="137121"/>
                  </a:lnTo>
                  <a:lnTo>
                    <a:pt x="404761" y="134518"/>
                  </a:lnTo>
                  <a:lnTo>
                    <a:pt x="448462" y="108267"/>
                  </a:lnTo>
                  <a:lnTo>
                    <a:pt x="485495" y="85648"/>
                  </a:lnTo>
                  <a:lnTo>
                    <a:pt x="489026" y="85001"/>
                  </a:lnTo>
                  <a:lnTo>
                    <a:pt x="494182" y="87528"/>
                  </a:lnTo>
                  <a:lnTo>
                    <a:pt x="506145" y="91592"/>
                  </a:lnTo>
                  <a:lnTo>
                    <a:pt x="517855" y="92075"/>
                  </a:lnTo>
                  <a:lnTo>
                    <a:pt x="529209" y="89128"/>
                  </a:lnTo>
                  <a:lnTo>
                    <a:pt x="536384" y="85001"/>
                  </a:lnTo>
                  <a:lnTo>
                    <a:pt x="540118" y="82854"/>
                  </a:lnTo>
                  <a:lnTo>
                    <a:pt x="558419" y="48069"/>
                  </a:lnTo>
                  <a:lnTo>
                    <a:pt x="558495" y="41579"/>
                  </a:lnTo>
                  <a:close/>
                </a:path>
                <a:path w="559435" h="528319">
                  <a:moveTo>
                    <a:pt x="558888" y="497903"/>
                  </a:moveTo>
                  <a:lnTo>
                    <a:pt x="558850" y="215760"/>
                  </a:lnTo>
                  <a:lnTo>
                    <a:pt x="558850" y="192163"/>
                  </a:lnTo>
                  <a:lnTo>
                    <a:pt x="553173" y="186385"/>
                  </a:lnTo>
                  <a:lnTo>
                    <a:pt x="529005" y="186309"/>
                  </a:lnTo>
                  <a:lnTo>
                    <a:pt x="529005" y="496087"/>
                  </a:lnTo>
                  <a:lnTo>
                    <a:pt x="526821" y="497903"/>
                  </a:lnTo>
                  <a:lnTo>
                    <a:pt x="518477" y="497306"/>
                  </a:lnTo>
                  <a:lnTo>
                    <a:pt x="512622" y="496887"/>
                  </a:lnTo>
                  <a:lnTo>
                    <a:pt x="504913" y="497306"/>
                  </a:lnTo>
                  <a:lnTo>
                    <a:pt x="496404" y="497306"/>
                  </a:lnTo>
                  <a:lnTo>
                    <a:pt x="496303" y="217805"/>
                  </a:lnTo>
                  <a:lnTo>
                    <a:pt x="498373" y="215696"/>
                  </a:lnTo>
                  <a:lnTo>
                    <a:pt x="510273" y="216801"/>
                  </a:lnTo>
                  <a:lnTo>
                    <a:pt x="515670" y="216687"/>
                  </a:lnTo>
                  <a:lnTo>
                    <a:pt x="526961" y="215760"/>
                  </a:lnTo>
                  <a:lnTo>
                    <a:pt x="528891" y="217805"/>
                  </a:lnTo>
                  <a:lnTo>
                    <a:pt x="528815" y="449961"/>
                  </a:lnTo>
                  <a:lnTo>
                    <a:pt x="529005" y="496087"/>
                  </a:lnTo>
                  <a:lnTo>
                    <a:pt x="529005" y="186309"/>
                  </a:lnTo>
                  <a:lnTo>
                    <a:pt x="513016" y="186258"/>
                  </a:lnTo>
                  <a:lnTo>
                    <a:pt x="484974" y="186296"/>
                  </a:lnTo>
                  <a:lnTo>
                    <a:pt x="476554" y="187375"/>
                  </a:lnTo>
                  <a:lnTo>
                    <a:pt x="470776" y="190703"/>
                  </a:lnTo>
                  <a:lnTo>
                    <a:pt x="467436" y="196469"/>
                  </a:lnTo>
                  <a:lnTo>
                    <a:pt x="466369" y="204876"/>
                  </a:lnTo>
                  <a:lnTo>
                    <a:pt x="466369" y="508812"/>
                  </a:lnTo>
                  <a:lnTo>
                    <a:pt x="499224" y="527773"/>
                  </a:lnTo>
                  <a:lnTo>
                    <a:pt x="553110" y="527354"/>
                  </a:lnTo>
                  <a:lnTo>
                    <a:pt x="558888" y="521246"/>
                  </a:lnTo>
                  <a:lnTo>
                    <a:pt x="558888" y="49790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56" name="object 24">
              <a:extLst>
                <a:ext uri="{FF2B5EF4-FFF2-40B4-BE49-F238E27FC236}">
                  <a16:creationId xmlns:a16="http://schemas.microsoft.com/office/drawing/2014/main" id="{C26534DA-5694-350E-DB5F-6A276BB55814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9353" y="10178223"/>
              <a:ext cx="92207" cy="248005"/>
            </a:xfrm>
            <a:prstGeom prst="rect">
              <a:avLst/>
            </a:prstGeom>
          </p:spPr>
        </p:pic>
        <p:pic>
          <p:nvPicPr>
            <p:cNvPr id="72" name="object 25">
              <a:extLst>
                <a:ext uri="{FF2B5EF4-FFF2-40B4-BE49-F238E27FC236}">
                  <a16:creationId xmlns:a16="http://schemas.microsoft.com/office/drawing/2014/main" id="{9C6B5E2D-6383-0F9D-A63D-BF2DD74EBD56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8393" y="10240728"/>
              <a:ext cx="92519" cy="185688"/>
            </a:xfrm>
            <a:prstGeom prst="rect">
              <a:avLst/>
            </a:prstGeom>
          </p:spPr>
        </p:pic>
      </p:grpSp>
      <p:pic>
        <p:nvPicPr>
          <p:cNvPr id="9" name="Image 45">
            <a:extLst>
              <a:ext uri="{FF2B5EF4-FFF2-40B4-BE49-F238E27FC236}">
                <a16:creationId xmlns:a16="http://schemas.microsoft.com/office/drawing/2014/main" id="{FAF0B345-188D-7D67-A9B9-9F6668C80CE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90319">
            <a:off x="7602701" y="1871363"/>
            <a:ext cx="2323929" cy="1362140"/>
          </a:xfrm>
          <a:prstGeom prst="rect">
            <a:avLst/>
          </a:prstGeom>
        </p:spPr>
      </p:pic>
      <p:pic>
        <p:nvPicPr>
          <p:cNvPr id="34" name="Picture 33" descr="A picture containing indoor, metal, steel&#10;&#10;Description automatically generated">
            <a:extLst>
              <a:ext uri="{FF2B5EF4-FFF2-40B4-BE49-F238E27FC236}">
                <a16:creationId xmlns:a16="http://schemas.microsoft.com/office/drawing/2014/main" id="{7CDEDACB-6F18-3847-BF3D-D442BEB7F0F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836" t="12230" r="17234" b="2177"/>
          <a:stretch/>
        </p:blipFill>
        <p:spPr>
          <a:xfrm rot="21116934">
            <a:off x="1031657" y="1388461"/>
            <a:ext cx="2094537" cy="2103982"/>
          </a:xfrm>
          <a:custGeom>
            <a:avLst/>
            <a:gdLst>
              <a:gd name="connsiteX0" fmla="*/ 2094537 w 2094537"/>
              <a:gd name="connsiteY0" fmla="*/ 4619 h 2103982"/>
              <a:gd name="connsiteX1" fmla="*/ 2089898 w 2094537"/>
              <a:gd name="connsiteY1" fmla="*/ 2103982 h 2103982"/>
              <a:gd name="connsiteX2" fmla="*/ 0 w 2094537"/>
              <a:gd name="connsiteY2" fmla="*/ 2099363 h 2103982"/>
              <a:gd name="connsiteX3" fmla="*/ 4639 w 2094537"/>
              <a:gd name="connsiteY3" fmla="*/ 0 h 2103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4537" h="2103982">
                <a:moveTo>
                  <a:pt x="2094537" y="4619"/>
                </a:moveTo>
                <a:lnTo>
                  <a:pt x="2089898" y="2103982"/>
                </a:lnTo>
                <a:lnTo>
                  <a:pt x="0" y="2099363"/>
                </a:lnTo>
                <a:lnTo>
                  <a:pt x="4639" y="0"/>
                </a:lnTo>
                <a:close/>
              </a:path>
            </a:pathLst>
          </a:custGeom>
        </p:spPr>
      </p:pic>
      <p:sp>
        <p:nvSpPr>
          <p:cNvPr id="146" name="Oval 145">
            <a:extLst>
              <a:ext uri="{FF2B5EF4-FFF2-40B4-BE49-F238E27FC236}">
                <a16:creationId xmlns:a16="http://schemas.microsoft.com/office/drawing/2014/main" id="{48D87263-194C-2647-6245-592B26050800}"/>
              </a:ext>
            </a:extLst>
          </p:cNvPr>
          <p:cNvSpPr/>
          <p:nvPr/>
        </p:nvSpPr>
        <p:spPr>
          <a:xfrm>
            <a:off x="540248" y="1247207"/>
            <a:ext cx="549564" cy="549564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01" name="Graphic 99">
            <a:extLst>
              <a:ext uri="{FF2B5EF4-FFF2-40B4-BE49-F238E27FC236}">
                <a16:creationId xmlns:a16="http://schemas.microsoft.com/office/drawing/2014/main" id="{2C94364F-F0D3-F6DA-AC8E-315723695A40}"/>
              </a:ext>
            </a:extLst>
          </p:cNvPr>
          <p:cNvGrpSpPr/>
          <p:nvPr/>
        </p:nvGrpSpPr>
        <p:grpSpPr>
          <a:xfrm>
            <a:off x="654015" y="1361531"/>
            <a:ext cx="285785" cy="320754"/>
            <a:chOff x="669416" y="1361531"/>
            <a:chExt cx="285785" cy="320754"/>
          </a:xfrm>
          <a:noFill/>
        </p:grpSpPr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033F5206-BF4F-59BE-C7BF-8C7635168258}"/>
                </a:ext>
              </a:extLst>
            </p:cNvPr>
            <p:cNvSpPr/>
            <p:nvPr/>
          </p:nvSpPr>
          <p:spPr>
            <a:xfrm flipV="1">
              <a:off x="787974" y="1554563"/>
              <a:ext cx="48667" cy="65547"/>
            </a:xfrm>
            <a:custGeom>
              <a:avLst/>
              <a:gdLst>
                <a:gd name="connsiteX0" fmla="*/ 304 w 48667"/>
                <a:gd name="connsiteY0" fmla="*/ 66075 h 65547"/>
                <a:gd name="connsiteX1" fmla="*/ 3679 w 48667"/>
                <a:gd name="connsiteY1" fmla="*/ 60503 h 65547"/>
                <a:gd name="connsiteX2" fmla="*/ 11418 w 48667"/>
                <a:gd name="connsiteY2" fmla="*/ 32008 h 65547"/>
                <a:gd name="connsiteX3" fmla="*/ 8441 w 48667"/>
                <a:gd name="connsiteY3" fmla="*/ 13782 h 65547"/>
                <a:gd name="connsiteX4" fmla="*/ 3943 w 48667"/>
                <a:gd name="connsiteY4" fmla="*/ 527 h 65547"/>
                <a:gd name="connsiteX5" fmla="*/ 45333 w 48667"/>
                <a:gd name="connsiteY5" fmla="*/ 527 h 65547"/>
                <a:gd name="connsiteX6" fmla="*/ 40835 w 48667"/>
                <a:gd name="connsiteY6" fmla="*/ 13782 h 65547"/>
                <a:gd name="connsiteX7" fmla="*/ 37858 w 48667"/>
                <a:gd name="connsiteY7" fmla="*/ 32008 h 65547"/>
                <a:gd name="connsiteX8" fmla="*/ 45597 w 48667"/>
                <a:gd name="connsiteY8" fmla="*/ 60503 h 65547"/>
                <a:gd name="connsiteX9" fmla="*/ 48971 w 48667"/>
                <a:gd name="connsiteY9" fmla="*/ 66073 h 65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67" h="65547">
                  <a:moveTo>
                    <a:pt x="304" y="66075"/>
                  </a:moveTo>
                  <a:lnTo>
                    <a:pt x="3679" y="60503"/>
                  </a:lnTo>
                  <a:cubicBezTo>
                    <a:pt x="8711" y="52196"/>
                    <a:pt x="11418" y="42230"/>
                    <a:pt x="11418" y="32008"/>
                  </a:cubicBezTo>
                  <a:cubicBezTo>
                    <a:pt x="11418" y="25763"/>
                    <a:pt x="10407" y="19576"/>
                    <a:pt x="8441" y="13782"/>
                  </a:cubicBezTo>
                  <a:lnTo>
                    <a:pt x="3943" y="527"/>
                  </a:lnTo>
                  <a:lnTo>
                    <a:pt x="45333" y="527"/>
                  </a:lnTo>
                  <a:lnTo>
                    <a:pt x="40835" y="13782"/>
                  </a:lnTo>
                  <a:cubicBezTo>
                    <a:pt x="38869" y="19576"/>
                    <a:pt x="37858" y="25763"/>
                    <a:pt x="37858" y="32008"/>
                  </a:cubicBezTo>
                  <a:cubicBezTo>
                    <a:pt x="37858" y="42230"/>
                    <a:pt x="40565" y="52196"/>
                    <a:pt x="45597" y="60503"/>
                  </a:cubicBezTo>
                  <a:lnTo>
                    <a:pt x="48971" y="66073"/>
                  </a:lnTo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685B37E0-B88F-584E-C78E-C9BD5F8E71D3}"/>
                </a:ext>
              </a:extLst>
            </p:cNvPr>
            <p:cNvSpPr/>
            <p:nvPr/>
          </p:nvSpPr>
          <p:spPr>
            <a:xfrm flipV="1">
              <a:off x="692496" y="1426875"/>
              <a:ext cx="40794" cy="77330"/>
            </a:xfrm>
            <a:custGeom>
              <a:avLst/>
              <a:gdLst>
                <a:gd name="connsiteX0" fmla="*/ 35143 w 40794"/>
                <a:gd name="connsiteY0" fmla="*/ 77616 h 77330"/>
                <a:gd name="connsiteX1" fmla="*/ 4635 w 40794"/>
                <a:gd name="connsiteY1" fmla="*/ 77616 h 77330"/>
                <a:gd name="connsiteX2" fmla="*/ 178 w 40794"/>
                <a:gd name="connsiteY2" fmla="*/ 72718 h 77330"/>
                <a:gd name="connsiteX3" fmla="*/ 6901 w 40794"/>
                <a:gd name="connsiteY3" fmla="*/ 43046 h 77330"/>
                <a:gd name="connsiteX4" fmla="*/ 40953 w 40794"/>
                <a:gd name="connsiteY4" fmla="*/ 285 h 7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94" h="77330">
                  <a:moveTo>
                    <a:pt x="35143" y="77616"/>
                  </a:moveTo>
                  <a:lnTo>
                    <a:pt x="4635" y="77616"/>
                  </a:lnTo>
                  <a:cubicBezTo>
                    <a:pt x="1994" y="77616"/>
                    <a:pt x="-67" y="75347"/>
                    <a:pt x="178" y="72718"/>
                  </a:cubicBezTo>
                  <a:cubicBezTo>
                    <a:pt x="937" y="64589"/>
                    <a:pt x="2751" y="54010"/>
                    <a:pt x="6901" y="43046"/>
                  </a:cubicBezTo>
                  <a:cubicBezTo>
                    <a:pt x="13868" y="24637"/>
                    <a:pt x="25268" y="10343"/>
                    <a:pt x="40953" y="285"/>
                  </a:cubicBezTo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56C5E56B-CE80-8B6D-0CBD-0A11C9B0D6F0}"/>
                </a:ext>
              </a:extLst>
            </p:cNvPr>
            <p:cNvSpPr/>
            <p:nvPr/>
          </p:nvSpPr>
          <p:spPr>
            <a:xfrm flipV="1">
              <a:off x="669416" y="1404287"/>
              <a:ext cx="89492" cy="134910"/>
            </a:xfrm>
            <a:custGeom>
              <a:avLst/>
              <a:gdLst>
                <a:gd name="connsiteX0" fmla="*/ 89700 w 89492"/>
                <a:gd name="connsiteY0" fmla="*/ 133 h 134910"/>
                <a:gd name="connsiteX1" fmla="*/ 8570 w 89492"/>
                <a:gd name="connsiteY1" fmla="*/ 70787 h 134910"/>
                <a:gd name="connsiteX2" fmla="*/ 442 w 89492"/>
                <a:gd name="connsiteY2" fmla="*/ 124754 h 134910"/>
                <a:gd name="connsiteX3" fmla="*/ 11691 w 89492"/>
                <a:gd name="connsiteY3" fmla="*/ 135044 h 134910"/>
                <a:gd name="connsiteX4" fmla="*/ 58273 w 89492"/>
                <a:gd name="connsiteY4" fmla="*/ 135044 h 134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492" h="134910">
                  <a:moveTo>
                    <a:pt x="89700" y="133"/>
                  </a:moveTo>
                  <a:cubicBezTo>
                    <a:pt x="39710" y="12710"/>
                    <a:pt x="17993" y="45300"/>
                    <a:pt x="8570" y="70787"/>
                  </a:cubicBezTo>
                  <a:cubicBezTo>
                    <a:pt x="-1738" y="98667"/>
                    <a:pt x="348" y="123702"/>
                    <a:pt x="442" y="124754"/>
                  </a:cubicBezTo>
                  <a:cubicBezTo>
                    <a:pt x="961" y="130579"/>
                    <a:pt x="5843" y="135044"/>
                    <a:pt x="11691" y="135044"/>
                  </a:cubicBezTo>
                  <a:lnTo>
                    <a:pt x="58273" y="135044"/>
                  </a:lnTo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A098321F-0A24-6DE4-C1F6-6DD5F7ABC6BD}"/>
                </a:ext>
              </a:extLst>
            </p:cNvPr>
            <p:cNvSpPr/>
            <p:nvPr/>
          </p:nvSpPr>
          <p:spPr>
            <a:xfrm flipV="1">
              <a:off x="897136" y="1426875"/>
              <a:ext cx="34984" cy="20612"/>
            </a:xfrm>
            <a:custGeom>
              <a:avLst/>
              <a:gdLst>
                <a:gd name="connsiteX0" fmla="*/ 526 w 34984"/>
                <a:gd name="connsiteY0" fmla="*/ 20795 h 20612"/>
                <a:gd name="connsiteX1" fmla="*/ 31034 w 34984"/>
                <a:gd name="connsiteY1" fmla="*/ 20795 h 20612"/>
                <a:gd name="connsiteX2" fmla="*/ 35490 w 34984"/>
                <a:gd name="connsiteY2" fmla="*/ 15897 h 20612"/>
                <a:gd name="connsiteX3" fmla="*/ 32972 w 34984"/>
                <a:gd name="connsiteY3" fmla="*/ 182 h 2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84" h="20612">
                  <a:moveTo>
                    <a:pt x="526" y="20795"/>
                  </a:moveTo>
                  <a:lnTo>
                    <a:pt x="31034" y="20795"/>
                  </a:lnTo>
                  <a:cubicBezTo>
                    <a:pt x="33674" y="20795"/>
                    <a:pt x="35736" y="18526"/>
                    <a:pt x="35490" y="15897"/>
                  </a:cubicBezTo>
                  <a:cubicBezTo>
                    <a:pt x="35062" y="11315"/>
                    <a:pt x="34300" y="5953"/>
                    <a:pt x="32972" y="182"/>
                  </a:cubicBezTo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8678E7C0-DFD8-EE54-7B26-2CF24A594100}"/>
                </a:ext>
              </a:extLst>
            </p:cNvPr>
            <p:cNvSpPr/>
            <p:nvPr/>
          </p:nvSpPr>
          <p:spPr>
            <a:xfrm flipV="1">
              <a:off x="865708" y="1404287"/>
              <a:ext cx="89493" cy="134910"/>
            </a:xfrm>
            <a:custGeom>
              <a:avLst/>
              <a:gdLst>
                <a:gd name="connsiteX0" fmla="*/ 475 w 89493"/>
                <a:gd name="connsiteY0" fmla="*/ 133 h 134910"/>
                <a:gd name="connsiteX1" fmla="*/ 81606 w 89493"/>
                <a:gd name="connsiteY1" fmla="*/ 70787 h 134910"/>
                <a:gd name="connsiteX2" fmla="*/ 89734 w 89493"/>
                <a:gd name="connsiteY2" fmla="*/ 124754 h 134910"/>
                <a:gd name="connsiteX3" fmla="*/ 78485 w 89493"/>
                <a:gd name="connsiteY3" fmla="*/ 135044 h 134910"/>
                <a:gd name="connsiteX4" fmla="*/ 31904 w 89493"/>
                <a:gd name="connsiteY4" fmla="*/ 135044 h 134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493" h="134910">
                  <a:moveTo>
                    <a:pt x="475" y="133"/>
                  </a:moveTo>
                  <a:cubicBezTo>
                    <a:pt x="50465" y="12709"/>
                    <a:pt x="72183" y="45300"/>
                    <a:pt x="81606" y="70787"/>
                  </a:cubicBezTo>
                  <a:cubicBezTo>
                    <a:pt x="91914" y="98667"/>
                    <a:pt x="89828" y="123702"/>
                    <a:pt x="89734" y="124754"/>
                  </a:cubicBezTo>
                  <a:cubicBezTo>
                    <a:pt x="89215" y="130579"/>
                    <a:pt x="84334" y="135044"/>
                    <a:pt x="78485" y="135044"/>
                  </a:cubicBezTo>
                  <a:lnTo>
                    <a:pt x="31904" y="135044"/>
                  </a:lnTo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645B59F3-DE53-19A9-C6B1-F31E501A1C22}"/>
                </a:ext>
              </a:extLst>
            </p:cNvPr>
            <p:cNvSpPr/>
            <p:nvPr/>
          </p:nvSpPr>
          <p:spPr>
            <a:xfrm flipV="1">
              <a:off x="892150" y="1468794"/>
              <a:ext cx="30109" cy="34877"/>
            </a:xfrm>
            <a:custGeom>
              <a:avLst/>
              <a:gdLst>
                <a:gd name="connsiteX0" fmla="*/ 30670 w 30109"/>
                <a:gd name="connsiteY0" fmla="*/ 35172 h 34877"/>
                <a:gd name="connsiteX1" fmla="*/ 561 w 30109"/>
                <a:gd name="connsiteY1" fmla="*/ 295 h 34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109" h="34877">
                  <a:moveTo>
                    <a:pt x="30670" y="35172"/>
                  </a:moveTo>
                  <a:cubicBezTo>
                    <a:pt x="23755" y="20571"/>
                    <a:pt x="13689" y="8920"/>
                    <a:pt x="561" y="295"/>
                  </a:cubicBezTo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D272981C-78A7-6B9E-ECC0-BF00AE7B0390}"/>
                </a:ext>
              </a:extLst>
            </p:cNvPr>
            <p:cNvSpPr/>
            <p:nvPr/>
          </p:nvSpPr>
          <p:spPr>
            <a:xfrm flipV="1">
              <a:off x="715858" y="1361531"/>
              <a:ext cx="192899" cy="26924"/>
            </a:xfrm>
            <a:custGeom>
              <a:avLst/>
              <a:gdLst>
                <a:gd name="connsiteX0" fmla="*/ 64366 w 192899"/>
                <a:gd name="connsiteY0" fmla="*/ 26983 h 26924"/>
                <a:gd name="connsiteX1" fmla="*/ 187222 w 192899"/>
                <a:gd name="connsiteY1" fmla="*/ 26983 h 26924"/>
                <a:gd name="connsiteX2" fmla="*/ 193191 w 192899"/>
                <a:gd name="connsiteY2" fmla="*/ 21014 h 26924"/>
                <a:gd name="connsiteX3" fmla="*/ 193191 w 192899"/>
                <a:gd name="connsiteY3" fmla="*/ 6028 h 26924"/>
                <a:gd name="connsiteX4" fmla="*/ 187222 w 192899"/>
                <a:gd name="connsiteY4" fmla="*/ 59 h 26924"/>
                <a:gd name="connsiteX5" fmla="*/ 6260 w 192899"/>
                <a:gd name="connsiteY5" fmla="*/ 59 h 26924"/>
                <a:gd name="connsiteX6" fmla="*/ 291 w 192899"/>
                <a:gd name="connsiteY6" fmla="*/ 6028 h 26924"/>
                <a:gd name="connsiteX7" fmla="*/ 291 w 192899"/>
                <a:gd name="connsiteY7" fmla="*/ 21014 h 26924"/>
                <a:gd name="connsiteX8" fmla="*/ 6260 w 192899"/>
                <a:gd name="connsiteY8" fmla="*/ 26983 h 26924"/>
                <a:gd name="connsiteX9" fmla="*/ 41671 w 192899"/>
                <a:gd name="connsiteY9" fmla="*/ 26983 h 2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899" h="26924">
                  <a:moveTo>
                    <a:pt x="64366" y="26983"/>
                  </a:moveTo>
                  <a:lnTo>
                    <a:pt x="187222" y="26983"/>
                  </a:lnTo>
                  <a:cubicBezTo>
                    <a:pt x="190519" y="26983"/>
                    <a:pt x="193191" y="24310"/>
                    <a:pt x="193191" y="21014"/>
                  </a:cubicBezTo>
                  <a:lnTo>
                    <a:pt x="193191" y="6028"/>
                  </a:lnTo>
                  <a:cubicBezTo>
                    <a:pt x="193191" y="2732"/>
                    <a:pt x="190519" y="59"/>
                    <a:pt x="187222" y="59"/>
                  </a:cubicBezTo>
                  <a:lnTo>
                    <a:pt x="6260" y="59"/>
                  </a:lnTo>
                  <a:cubicBezTo>
                    <a:pt x="2964" y="59"/>
                    <a:pt x="291" y="2732"/>
                    <a:pt x="291" y="6028"/>
                  </a:cubicBezTo>
                  <a:lnTo>
                    <a:pt x="291" y="21014"/>
                  </a:lnTo>
                  <a:cubicBezTo>
                    <a:pt x="291" y="24310"/>
                    <a:pt x="2964" y="26983"/>
                    <a:pt x="6260" y="26983"/>
                  </a:cubicBezTo>
                  <a:lnTo>
                    <a:pt x="41671" y="26983"/>
                  </a:lnTo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F192AFCA-71FE-CEAD-02E3-D0F4AD9D3D46}"/>
                </a:ext>
              </a:extLst>
            </p:cNvPr>
            <p:cNvSpPr/>
            <p:nvPr/>
          </p:nvSpPr>
          <p:spPr>
            <a:xfrm flipV="1">
              <a:off x="727480" y="1388455"/>
              <a:ext cx="169656" cy="169656"/>
            </a:xfrm>
            <a:custGeom>
              <a:avLst/>
              <a:gdLst>
                <a:gd name="connsiteX0" fmla="*/ 85169 w 169656"/>
                <a:gd name="connsiteY0" fmla="*/ 109 h 169656"/>
                <a:gd name="connsiteX1" fmla="*/ 85169 w 169656"/>
                <a:gd name="connsiteY1" fmla="*/ 109 h 169656"/>
                <a:gd name="connsiteX2" fmla="*/ 341 w 169656"/>
                <a:gd name="connsiteY2" fmla="*/ 84937 h 169656"/>
                <a:gd name="connsiteX3" fmla="*/ 341 w 169656"/>
                <a:gd name="connsiteY3" fmla="*/ 169766 h 169656"/>
                <a:gd name="connsiteX4" fmla="*/ 169997 w 169656"/>
                <a:gd name="connsiteY4" fmla="*/ 169766 h 169656"/>
                <a:gd name="connsiteX5" fmla="*/ 169997 w 169656"/>
                <a:gd name="connsiteY5" fmla="*/ 84937 h 169656"/>
                <a:gd name="connsiteX6" fmla="*/ 85169 w 169656"/>
                <a:gd name="connsiteY6" fmla="*/ 109 h 169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656" h="169656">
                  <a:moveTo>
                    <a:pt x="85169" y="109"/>
                  </a:moveTo>
                  <a:lnTo>
                    <a:pt x="85169" y="109"/>
                  </a:lnTo>
                  <a:cubicBezTo>
                    <a:pt x="38320" y="109"/>
                    <a:pt x="341" y="38089"/>
                    <a:pt x="341" y="84937"/>
                  </a:cubicBezTo>
                  <a:lnTo>
                    <a:pt x="341" y="169766"/>
                  </a:lnTo>
                  <a:lnTo>
                    <a:pt x="169997" y="169766"/>
                  </a:lnTo>
                  <a:lnTo>
                    <a:pt x="169997" y="84937"/>
                  </a:lnTo>
                  <a:cubicBezTo>
                    <a:pt x="169997" y="38089"/>
                    <a:pt x="132018" y="109"/>
                    <a:pt x="85169" y="109"/>
                  </a:cubicBezTo>
                  <a:close/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68F3E68A-F8BD-1B33-CC61-F96917A0316E}"/>
                </a:ext>
              </a:extLst>
            </p:cNvPr>
            <p:cNvSpPr/>
            <p:nvPr/>
          </p:nvSpPr>
          <p:spPr>
            <a:xfrm flipV="1">
              <a:off x="760781" y="1620110"/>
              <a:ext cx="103054" cy="31087"/>
            </a:xfrm>
            <a:custGeom>
              <a:avLst/>
              <a:gdLst>
                <a:gd name="connsiteX0" fmla="*/ 103475 w 103054"/>
                <a:gd name="connsiteY0" fmla="*/ 552 h 31087"/>
                <a:gd name="connsiteX1" fmla="*/ 421 w 103054"/>
                <a:gd name="connsiteY1" fmla="*/ 552 h 31087"/>
                <a:gd name="connsiteX2" fmla="*/ 421 w 103054"/>
                <a:gd name="connsiteY2" fmla="*/ 15532 h 31087"/>
                <a:gd name="connsiteX3" fmla="*/ 16529 w 103054"/>
                <a:gd name="connsiteY3" fmla="*/ 31640 h 31087"/>
                <a:gd name="connsiteX4" fmla="*/ 87367 w 103054"/>
                <a:gd name="connsiteY4" fmla="*/ 31640 h 31087"/>
                <a:gd name="connsiteX5" fmla="*/ 103475 w 103054"/>
                <a:gd name="connsiteY5" fmla="*/ 15532 h 31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054" h="31087">
                  <a:moveTo>
                    <a:pt x="103475" y="552"/>
                  </a:moveTo>
                  <a:lnTo>
                    <a:pt x="421" y="552"/>
                  </a:lnTo>
                  <a:lnTo>
                    <a:pt x="421" y="15532"/>
                  </a:lnTo>
                  <a:cubicBezTo>
                    <a:pt x="421" y="24428"/>
                    <a:pt x="7633" y="31640"/>
                    <a:pt x="16529" y="31640"/>
                  </a:cubicBezTo>
                  <a:lnTo>
                    <a:pt x="87367" y="31640"/>
                  </a:lnTo>
                  <a:cubicBezTo>
                    <a:pt x="96264" y="31640"/>
                    <a:pt x="103475" y="24428"/>
                    <a:pt x="103475" y="15532"/>
                  </a:cubicBezTo>
                  <a:close/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45AEAF63-E0D7-F4CF-5773-81072D443A43}"/>
                </a:ext>
              </a:extLst>
            </p:cNvPr>
            <p:cNvSpPr/>
            <p:nvPr/>
          </p:nvSpPr>
          <p:spPr>
            <a:xfrm flipV="1">
              <a:off x="734150" y="1651197"/>
              <a:ext cx="156316" cy="31088"/>
            </a:xfrm>
            <a:custGeom>
              <a:avLst/>
              <a:gdLst>
                <a:gd name="connsiteX0" fmla="*/ 152597 w 156316"/>
                <a:gd name="connsiteY0" fmla="*/ 616 h 31088"/>
                <a:gd name="connsiteX1" fmla="*/ 4632 w 156316"/>
                <a:gd name="connsiteY1" fmla="*/ 616 h 31088"/>
                <a:gd name="connsiteX2" fmla="*/ 456 w 156316"/>
                <a:gd name="connsiteY2" fmla="*/ 4793 h 31088"/>
                <a:gd name="connsiteX3" fmla="*/ 456 w 156316"/>
                <a:gd name="connsiteY3" fmla="*/ 27528 h 31088"/>
                <a:gd name="connsiteX4" fmla="*/ 4632 w 156316"/>
                <a:gd name="connsiteY4" fmla="*/ 31705 h 31088"/>
                <a:gd name="connsiteX5" fmla="*/ 152597 w 156316"/>
                <a:gd name="connsiteY5" fmla="*/ 31705 h 31088"/>
                <a:gd name="connsiteX6" fmla="*/ 156773 w 156316"/>
                <a:gd name="connsiteY6" fmla="*/ 27528 h 31088"/>
                <a:gd name="connsiteX7" fmla="*/ 156773 w 156316"/>
                <a:gd name="connsiteY7" fmla="*/ 4793 h 31088"/>
                <a:gd name="connsiteX8" fmla="*/ 152597 w 156316"/>
                <a:gd name="connsiteY8" fmla="*/ 616 h 3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316" h="31088">
                  <a:moveTo>
                    <a:pt x="152597" y="616"/>
                  </a:moveTo>
                  <a:lnTo>
                    <a:pt x="4632" y="616"/>
                  </a:lnTo>
                  <a:cubicBezTo>
                    <a:pt x="2326" y="616"/>
                    <a:pt x="456" y="2486"/>
                    <a:pt x="456" y="4793"/>
                  </a:cubicBezTo>
                  <a:lnTo>
                    <a:pt x="456" y="27528"/>
                  </a:lnTo>
                  <a:cubicBezTo>
                    <a:pt x="456" y="29834"/>
                    <a:pt x="2326" y="31705"/>
                    <a:pt x="4632" y="31705"/>
                  </a:cubicBezTo>
                  <a:lnTo>
                    <a:pt x="152597" y="31705"/>
                  </a:lnTo>
                  <a:cubicBezTo>
                    <a:pt x="154904" y="31705"/>
                    <a:pt x="156773" y="29834"/>
                    <a:pt x="156773" y="27528"/>
                  </a:cubicBezTo>
                  <a:lnTo>
                    <a:pt x="156773" y="4793"/>
                  </a:lnTo>
                  <a:cubicBezTo>
                    <a:pt x="156773" y="2486"/>
                    <a:pt x="154904" y="616"/>
                    <a:pt x="152597" y="616"/>
                  </a:cubicBezTo>
                  <a:close/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04593043-BEF5-983C-0C12-74F36892FE06}"/>
                </a:ext>
              </a:extLst>
            </p:cNvPr>
            <p:cNvSpPr/>
            <p:nvPr/>
          </p:nvSpPr>
          <p:spPr>
            <a:xfrm flipV="1">
              <a:off x="775436" y="1433497"/>
              <a:ext cx="73744" cy="70791"/>
            </a:xfrm>
            <a:custGeom>
              <a:avLst/>
              <a:gdLst>
                <a:gd name="connsiteX0" fmla="*/ 43227 w 73744"/>
                <a:gd name="connsiteY0" fmla="*/ 67340 h 70791"/>
                <a:gd name="connsiteX1" fmla="*/ 49434 w 73744"/>
                <a:gd name="connsiteY1" fmla="*/ 54763 h 70791"/>
                <a:gd name="connsiteX2" fmla="*/ 54476 w 73744"/>
                <a:gd name="connsiteY2" fmla="*/ 51100 h 70791"/>
                <a:gd name="connsiteX3" fmla="*/ 68355 w 73744"/>
                <a:gd name="connsiteY3" fmla="*/ 49083 h 70791"/>
                <a:gd name="connsiteX4" fmla="*/ 72066 w 73744"/>
                <a:gd name="connsiteY4" fmla="*/ 37663 h 70791"/>
                <a:gd name="connsiteX5" fmla="*/ 62023 w 73744"/>
                <a:gd name="connsiteY5" fmla="*/ 27873 h 70791"/>
                <a:gd name="connsiteX6" fmla="*/ 60097 w 73744"/>
                <a:gd name="connsiteY6" fmla="*/ 21946 h 70791"/>
                <a:gd name="connsiteX7" fmla="*/ 62468 w 73744"/>
                <a:gd name="connsiteY7" fmla="*/ 8123 h 70791"/>
                <a:gd name="connsiteX8" fmla="*/ 52753 w 73744"/>
                <a:gd name="connsiteY8" fmla="*/ 1065 h 70791"/>
                <a:gd name="connsiteX9" fmla="*/ 40339 w 73744"/>
                <a:gd name="connsiteY9" fmla="*/ 7591 h 70791"/>
                <a:gd name="connsiteX10" fmla="*/ 34107 w 73744"/>
                <a:gd name="connsiteY10" fmla="*/ 7591 h 70791"/>
                <a:gd name="connsiteX11" fmla="*/ 21693 w 73744"/>
                <a:gd name="connsiteY11" fmla="*/ 1065 h 70791"/>
                <a:gd name="connsiteX12" fmla="*/ 11978 w 73744"/>
                <a:gd name="connsiteY12" fmla="*/ 8123 h 70791"/>
                <a:gd name="connsiteX13" fmla="*/ 14349 w 73744"/>
                <a:gd name="connsiteY13" fmla="*/ 21946 h 70791"/>
                <a:gd name="connsiteX14" fmla="*/ 12423 w 73744"/>
                <a:gd name="connsiteY14" fmla="*/ 27873 h 70791"/>
                <a:gd name="connsiteX15" fmla="*/ 2380 w 73744"/>
                <a:gd name="connsiteY15" fmla="*/ 37663 h 70791"/>
                <a:gd name="connsiteX16" fmla="*/ 6091 w 73744"/>
                <a:gd name="connsiteY16" fmla="*/ 49083 h 70791"/>
                <a:gd name="connsiteX17" fmla="*/ 19970 w 73744"/>
                <a:gd name="connsiteY17" fmla="*/ 51100 h 70791"/>
                <a:gd name="connsiteX18" fmla="*/ 25011 w 73744"/>
                <a:gd name="connsiteY18" fmla="*/ 54763 h 70791"/>
                <a:gd name="connsiteX19" fmla="*/ 31219 w 73744"/>
                <a:gd name="connsiteY19" fmla="*/ 67340 h 70791"/>
                <a:gd name="connsiteX20" fmla="*/ 43227 w 73744"/>
                <a:gd name="connsiteY20" fmla="*/ 67340 h 70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3744" h="70791">
                  <a:moveTo>
                    <a:pt x="43227" y="67340"/>
                  </a:moveTo>
                  <a:lnTo>
                    <a:pt x="49434" y="54763"/>
                  </a:lnTo>
                  <a:cubicBezTo>
                    <a:pt x="50409" y="52787"/>
                    <a:pt x="52295" y="51417"/>
                    <a:pt x="54476" y="51100"/>
                  </a:cubicBezTo>
                  <a:lnTo>
                    <a:pt x="68355" y="49083"/>
                  </a:lnTo>
                  <a:cubicBezTo>
                    <a:pt x="73847" y="48286"/>
                    <a:pt x="76040" y="41536"/>
                    <a:pt x="72066" y="37663"/>
                  </a:cubicBezTo>
                  <a:lnTo>
                    <a:pt x="62023" y="27873"/>
                  </a:lnTo>
                  <a:cubicBezTo>
                    <a:pt x="60445" y="26334"/>
                    <a:pt x="59724" y="24118"/>
                    <a:pt x="60097" y="21946"/>
                  </a:cubicBezTo>
                  <a:lnTo>
                    <a:pt x="62468" y="8123"/>
                  </a:lnTo>
                  <a:cubicBezTo>
                    <a:pt x="63406" y="2654"/>
                    <a:pt x="57665" y="-1518"/>
                    <a:pt x="52753" y="1065"/>
                  </a:cubicBezTo>
                  <a:lnTo>
                    <a:pt x="40339" y="7591"/>
                  </a:lnTo>
                  <a:cubicBezTo>
                    <a:pt x="38388" y="8617"/>
                    <a:pt x="36058" y="8617"/>
                    <a:pt x="34107" y="7591"/>
                  </a:cubicBezTo>
                  <a:lnTo>
                    <a:pt x="21693" y="1065"/>
                  </a:lnTo>
                  <a:cubicBezTo>
                    <a:pt x="16781" y="-1518"/>
                    <a:pt x="11040" y="2654"/>
                    <a:pt x="11978" y="8123"/>
                  </a:cubicBezTo>
                  <a:lnTo>
                    <a:pt x="14349" y="21946"/>
                  </a:lnTo>
                  <a:cubicBezTo>
                    <a:pt x="14721" y="24118"/>
                    <a:pt x="14001" y="26334"/>
                    <a:pt x="12423" y="27873"/>
                  </a:cubicBezTo>
                  <a:lnTo>
                    <a:pt x="2380" y="37663"/>
                  </a:lnTo>
                  <a:cubicBezTo>
                    <a:pt x="-1594" y="41536"/>
                    <a:pt x="599" y="48286"/>
                    <a:pt x="6091" y="49083"/>
                  </a:cubicBezTo>
                  <a:lnTo>
                    <a:pt x="19970" y="51100"/>
                  </a:lnTo>
                  <a:cubicBezTo>
                    <a:pt x="22151" y="51417"/>
                    <a:pt x="24036" y="52787"/>
                    <a:pt x="25011" y="54763"/>
                  </a:cubicBezTo>
                  <a:lnTo>
                    <a:pt x="31219" y="67340"/>
                  </a:lnTo>
                  <a:cubicBezTo>
                    <a:pt x="33675" y="72317"/>
                    <a:pt x="40771" y="72317"/>
                    <a:pt x="43227" y="67340"/>
                  </a:cubicBezTo>
                  <a:close/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82265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093791" y="-2441"/>
            <a:ext cx="909811" cy="6108457"/>
            <a:chOff x="10015306" y="6596"/>
            <a:chExt cx="909811" cy="6108457"/>
          </a:xfrm>
        </p:grpSpPr>
        <p:pic>
          <p:nvPicPr>
            <p:cNvPr id="20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3C4AD129-82B2-F960-B678-B4809564A044}"/>
              </a:ext>
            </a:extLst>
          </p:cNvPr>
          <p:cNvSpPr/>
          <p:nvPr/>
        </p:nvSpPr>
        <p:spPr>
          <a:xfrm rot="480000">
            <a:off x="5938704" y="2137106"/>
            <a:ext cx="3641991" cy="28068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F61DC72-7846-9975-9CD6-B705CAF6D269}"/>
              </a:ext>
            </a:extLst>
          </p:cNvPr>
          <p:cNvGrpSpPr/>
          <p:nvPr/>
        </p:nvGrpSpPr>
        <p:grpSpPr>
          <a:xfrm rot="10800000">
            <a:off x="-205655" y="11379"/>
            <a:ext cx="909811" cy="6103674"/>
            <a:chOff x="10160001" y="11379"/>
            <a:chExt cx="909811" cy="6103674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D44913C7-BC61-E618-F1C4-AB7856A586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C20478F-D9DA-AD4A-A4E4-72E217D9C06E}"/>
                </a:ext>
              </a:extLst>
            </p:cNvPr>
            <p:cNvSpPr/>
            <p:nvPr/>
          </p:nvSpPr>
          <p:spPr>
            <a:xfrm rot="16200000">
              <a:off x="7594556" y="2588206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A8B57E1-A732-AE41-AAE3-5595C38BF2A4}"/>
              </a:ext>
            </a:extLst>
          </p:cNvPr>
          <p:cNvSpPr txBox="1"/>
          <p:nvPr/>
        </p:nvSpPr>
        <p:spPr>
          <a:xfrm>
            <a:off x="1937015" y="506931"/>
            <a:ext cx="699717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595959"/>
                </a:solidFill>
                <a:latin typeface="Century Gothic" panose="020B0502020202020204" pitchFamily="34" charset="0"/>
              </a:rPr>
              <a:t>NUESTRAS </a:t>
            </a:r>
            <a:r>
              <a:rPr lang="en-GB" sz="4000" b="1" spc="300" dirty="0" smtClean="0">
                <a:latin typeface="Century Gothic" panose="020B0502020202020204" pitchFamily="34" charset="0"/>
              </a:rPr>
              <a:t>MARCAS</a:t>
            </a:r>
            <a:endParaRPr lang="en-GB" sz="4000" b="1" spc="300" dirty="0">
              <a:latin typeface="Century Gothic" panose="020B050202020202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839CC96-2DE8-6E13-A023-9441E1E70C71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4F1BAF4-D583-3631-4E3C-21FAFB0E9FA7}"/>
              </a:ext>
            </a:extLst>
          </p:cNvPr>
          <p:cNvSpPr/>
          <p:nvPr/>
        </p:nvSpPr>
        <p:spPr>
          <a:xfrm rot="21120000">
            <a:off x="1380847" y="2137106"/>
            <a:ext cx="3641991" cy="28068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pic>
        <p:nvPicPr>
          <p:cNvPr id="29" name="Picture 28" descr="A picture containing text, person, screenshot&#10;&#10;Description automatically generated">
            <a:extLst>
              <a:ext uri="{FF2B5EF4-FFF2-40B4-BE49-F238E27FC236}">
                <a16:creationId xmlns:a16="http://schemas.microsoft.com/office/drawing/2014/main" id="{EA63047B-47F9-743B-9D59-89F9B019DC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53966">
            <a:off x="1391978" y="2179787"/>
            <a:ext cx="3567094" cy="2675321"/>
          </a:xfrm>
          <a:prstGeom prst="rect">
            <a:avLst/>
          </a:prstGeom>
        </p:spPr>
      </p:pic>
      <p:sp>
        <p:nvSpPr>
          <p:cNvPr id="15" name="ZoneTexte 48">
            <a:extLst>
              <a:ext uri="{FF2B5EF4-FFF2-40B4-BE49-F238E27FC236}">
                <a16:creationId xmlns:a16="http://schemas.microsoft.com/office/drawing/2014/main" id="{612362FA-674D-3BCF-775A-59FCF15E8FDD}"/>
              </a:ext>
            </a:extLst>
          </p:cNvPr>
          <p:cNvSpPr txBox="1"/>
          <p:nvPr/>
        </p:nvSpPr>
        <p:spPr>
          <a:xfrm rot="21152615">
            <a:off x="1926650" y="5065632"/>
            <a:ext cx="2934919" cy="299634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 algn="ctr">
              <a:lnSpc>
                <a:spcPts val="1800"/>
              </a:lnSpc>
              <a:spcAft>
                <a:spcPts val="300"/>
              </a:spcAft>
              <a:defRPr/>
            </a:pPr>
            <a:r>
              <a:rPr lang="es-ES" sz="1200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Alimentar cada </a:t>
            </a:r>
            <a:r>
              <a:rPr lang="es-ES" sz="1200" dirty="0" err="1" smtClean="0">
                <a:solidFill>
                  <a:prstClr val="black"/>
                </a:solidFill>
                <a:latin typeface="Century Gothic" panose="020B0502020202020204" pitchFamily="34" charset="0"/>
              </a:rPr>
              <a:t>dia</a:t>
            </a:r>
            <a:r>
              <a:rPr lang="es-ES" sz="1200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 con atenciones</a:t>
            </a:r>
            <a:endParaRPr lang="fr-FR" sz="10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ZoneTexte 48">
            <a:extLst>
              <a:ext uri="{FF2B5EF4-FFF2-40B4-BE49-F238E27FC236}">
                <a16:creationId xmlns:a16="http://schemas.microsoft.com/office/drawing/2014/main" id="{612362FA-674D-3BCF-775A-59FCF15E8FDD}"/>
              </a:ext>
            </a:extLst>
          </p:cNvPr>
          <p:cNvSpPr txBox="1"/>
          <p:nvPr/>
        </p:nvSpPr>
        <p:spPr>
          <a:xfrm rot="469334">
            <a:off x="5868294" y="4887519"/>
            <a:ext cx="3395350" cy="59247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 algn="ctr">
              <a:lnSpc>
                <a:spcPts val="1800"/>
              </a:lnSpc>
              <a:spcAft>
                <a:spcPts val="300"/>
              </a:spcAft>
              <a:defRPr/>
            </a:pPr>
            <a:r>
              <a:rPr lang="es-ES" sz="1200" dirty="0" smtClean="0">
                <a:latin typeface="Century Gothic" panose="020B0502020202020204" pitchFamily="34" charset="0"/>
              </a:rPr>
              <a:t>Respetamos la </a:t>
            </a:r>
            <a:r>
              <a:rPr lang="es-ES" sz="1200" dirty="0">
                <a:latin typeface="Century Gothic" panose="020B0502020202020204" pitchFamily="34" charset="0"/>
              </a:rPr>
              <a:t>naturaleza de </a:t>
            </a:r>
            <a:endParaRPr lang="es-ES" sz="1200" dirty="0" smtClean="0">
              <a:latin typeface="Century Gothic" panose="020B0502020202020204" pitchFamily="34" charset="0"/>
            </a:endParaRPr>
          </a:p>
          <a:p>
            <a:pPr lvl="0" algn="ctr">
              <a:lnSpc>
                <a:spcPts val="1800"/>
              </a:lnSpc>
              <a:spcAft>
                <a:spcPts val="300"/>
              </a:spcAft>
              <a:defRPr/>
            </a:pPr>
            <a:r>
              <a:rPr lang="es-ES" sz="1200" dirty="0" smtClean="0">
                <a:latin typeface="Century Gothic" panose="020B0502020202020204" pitchFamily="34" charset="0"/>
              </a:rPr>
              <a:t>nuestras mascotas</a:t>
            </a: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3266">
            <a:off x="6036872" y="2245545"/>
            <a:ext cx="3412800" cy="255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9423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093791" y="-2441"/>
            <a:ext cx="909811" cy="6108457"/>
            <a:chOff x="10015306" y="6596"/>
            <a:chExt cx="909811" cy="6108457"/>
          </a:xfrm>
        </p:grpSpPr>
        <p:pic>
          <p:nvPicPr>
            <p:cNvPr id="26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58" name="Image 4">
            <a:extLst>
              <a:ext uri="{FF2B5EF4-FFF2-40B4-BE49-F238E27FC236}">
                <a16:creationId xmlns:a16="http://schemas.microsoft.com/office/drawing/2014/main" id="{8DD2BD64-18D5-14F9-EBD2-A35126BA983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9426" y="3830510"/>
            <a:ext cx="1046656" cy="1046656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59" name="ZoneTexte 13">
            <a:extLst>
              <a:ext uri="{FF2B5EF4-FFF2-40B4-BE49-F238E27FC236}">
                <a16:creationId xmlns:a16="http://schemas.microsoft.com/office/drawing/2014/main" id="{A24D5FF8-2F5D-C9FB-4F20-A45EEB01E2B8}"/>
              </a:ext>
            </a:extLst>
          </p:cNvPr>
          <p:cNvSpPr txBox="1"/>
          <p:nvPr/>
        </p:nvSpPr>
        <p:spPr>
          <a:xfrm>
            <a:off x="2821678" y="5734176"/>
            <a:ext cx="54569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i="0" u="none" strike="noStrike" kern="1200" cap="none" spc="1070" normalizeH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cs typeface="Gotham Bold"/>
              </a:rPr>
              <a:t>WWW.LANORMANDISE.FR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48DB7A1-2181-50C2-38AF-F58C72A95DAD}"/>
              </a:ext>
            </a:extLst>
          </p:cNvPr>
          <p:cNvSpPr/>
          <p:nvPr/>
        </p:nvSpPr>
        <p:spPr>
          <a:xfrm>
            <a:off x="4813395" y="4623609"/>
            <a:ext cx="210244" cy="210244"/>
          </a:xfrm>
          <a:prstGeom prst="ellipse">
            <a:avLst/>
          </a:prstGeom>
          <a:noFill/>
          <a:ln w="9525">
            <a:solidFill>
              <a:srgbClr val="7575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Century Gothic" panose="020B0502020202020204" pitchFamily="34" charset="0"/>
            </a:endParaRPr>
          </a:p>
        </p:txBody>
      </p:sp>
      <p:sp>
        <p:nvSpPr>
          <p:cNvPr id="11" name="Graphic 3">
            <a:extLst>
              <a:ext uri="{FF2B5EF4-FFF2-40B4-BE49-F238E27FC236}">
                <a16:creationId xmlns:a16="http://schemas.microsoft.com/office/drawing/2014/main" id="{BBB51528-C402-6388-CB5F-2F02B1F1ADC6}"/>
              </a:ext>
            </a:extLst>
          </p:cNvPr>
          <p:cNvSpPr/>
          <p:nvPr/>
        </p:nvSpPr>
        <p:spPr>
          <a:xfrm>
            <a:off x="4842097" y="4676626"/>
            <a:ext cx="152841" cy="104210"/>
          </a:xfrm>
          <a:custGeom>
            <a:avLst/>
            <a:gdLst>
              <a:gd name="connsiteX0" fmla="*/ 3886200 w 4190999"/>
              <a:gd name="connsiteY0" fmla="*/ 0 h 2857499"/>
              <a:gd name="connsiteX1" fmla="*/ 304800 w 4190999"/>
              <a:gd name="connsiteY1" fmla="*/ 0 h 2857499"/>
              <a:gd name="connsiteX2" fmla="*/ 0 w 4190999"/>
              <a:gd name="connsiteY2" fmla="*/ 304800 h 2857499"/>
              <a:gd name="connsiteX3" fmla="*/ 0 w 4190999"/>
              <a:gd name="connsiteY3" fmla="*/ 2552700 h 2857499"/>
              <a:gd name="connsiteX4" fmla="*/ 304800 w 4190999"/>
              <a:gd name="connsiteY4" fmla="*/ 2857500 h 2857499"/>
              <a:gd name="connsiteX5" fmla="*/ 3886200 w 4190999"/>
              <a:gd name="connsiteY5" fmla="*/ 2857500 h 2857499"/>
              <a:gd name="connsiteX6" fmla="*/ 4191000 w 4190999"/>
              <a:gd name="connsiteY6" fmla="*/ 2552700 h 2857499"/>
              <a:gd name="connsiteX7" fmla="*/ 4191000 w 4190999"/>
              <a:gd name="connsiteY7" fmla="*/ 304800 h 2857499"/>
              <a:gd name="connsiteX8" fmla="*/ 3886200 w 4190999"/>
              <a:gd name="connsiteY8" fmla="*/ 0 h 2857499"/>
              <a:gd name="connsiteX9" fmla="*/ 2095500 w 4190999"/>
              <a:gd name="connsiteY9" fmla="*/ 1684744 h 2857499"/>
              <a:gd name="connsiteX10" fmla="*/ 337566 w 4190999"/>
              <a:gd name="connsiteY10" fmla="*/ 190500 h 2857499"/>
              <a:gd name="connsiteX11" fmla="*/ 3853434 w 4190999"/>
              <a:gd name="connsiteY11" fmla="*/ 190500 h 2857499"/>
              <a:gd name="connsiteX12" fmla="*/ 190500 w 4190999"/>
              <a:gd name="connsiteY12" fmla="*/ 315516 h 2857499"/>
              <a:gd name="connsiteX13" fmla="*/ 1338186 w 4190999"/>
              <a:gd name="connsiteY13" fmla="*/ 1291047 h 2857499"/>
              <a:gd name="connsiteX14" fmla="*/ 190500 w 4190999"/>
              <a:gd name="connsiteY14" fmla="*/ 2527021 h 2857499"/>
              <a:gd name="connsiteX15" fmla="*/ 1483481 w 4190999"/>
              <a:gd name="connsiteY15" fmla="*/ 1414548 h 2857499"/>
              <a:gd name="connsiteX16" fmla="*/ 2033807 w 4190999"/>
              <a:gd name="connsiteY16" fmla="*/ 1882321 h 2857499"/>
              <a:gd name="connsiteX17" fmla="*/ 2095500 w 4190999"/>
              <a:gd name="connsiteY17" fmla="*/ 1905000 h 2857499"/>
              <a:gd name="connsiteX18" fmla="*/ 2157194 w 4190999"/>
              <a:gd name="connsiteY18" fmla="*/ 1882321 h 2857499"/>
              <a:gd name="connsiteX19" fmla="*/ 2707520 w 4190999"/>
              <a:gd name="connsiteY19" fmla="*/ 1414548 h 2857499"/>
              <a:gd name="connsiteX20" fmla="*/ 3870522 w 4190999"/>
              <a:gd name="connsiteY20" fmla="*/ 2667000 h 2857499"/>
              <a:gd name="connsiteX21" fmla="*/ 320488 w 4190999"/>
              <a:gd name="connsiteY21" fmla="*/ 2667000 h 2857499"/>
              <a:gd name="connsiteX22" fmla="*/ 2852814 w 4190999"/>
              <a:gd name="connsiteY22" fmla="*/ 1291047 h 2857499"/>
              <a:gd name="connsiteX23" fmla="*/ 4000500 w 4190999"/>
              <a:gd name="connsiteY23" fmla="*/ 315516 h 2857499"/>
              <a:gd name="connsiteX24" fmla="*/ 4000500 w 4190999"/>
              <a:gd name="connsiteY24" fmla="*/ 2527021 h 2857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190999" h="2857499">
                <a:moveTo>
                  <a:pt x="3886200" y="0"/>
                </a:moveTo>
                <a:lnTo>
                  <a:pt x="304800" y="0"/>
                </a:lnTo>
                <a:cubicBezTo>
                  <a:pt x="136465" y="0"/>
                  <a:pt x="0" y="136465"/>
                  <a:pt x="0" y="304800"/>
                </a:cubicBezTo>
                <a:lnTo>
                  <a:pt x="0" y="2552700"/>
                </a:lnTo>
                <a:cubicBezTo>
                  <a:pt x="0" y="2721035"/>
                  <a:pt x="136465" y="2857500"/>
                  <a:pt x="304800" y="2857500"/>
                </a:cubicBezTo>
                <a:lnTo>
                  <a:pt x="3886200" y="2857500"/>
                </a:lnTo>
                <a:cubicBezTo>
                  <a:pt x="4054535" y="2857500"/>
                  <a:pt x="4191000" y="2721035"/>
                  <a:pt x="4191000" y="2552700"/>
                </a:cubicBezTo>
                <a:lnTo>
                  <a:pt x="4191000" y="304800"/>
                </a:lnTo>
                <a:cubicBezTo>
                  <a:pt x="4191000" y="136465"/>
                  <a:pt x="4054535" y="0"/>
                  <a:pt x="3886200" y="0"/>
                </a:cubicBezTo>
                <a:close/>
                <a:moveTo>
                  <a:pt x="2095500" y="1684744"/>
                </a:moveTo>
                <a:lnTo>
                  <a:pt x="337566" y="190500"/>
                </a:lnTo>
                <a:lnTo>
                  <a:pt x="3853434" y="190500"/>
                </a:lnTo>
                <a:close/>
                <a:moveTo>
                  <a:pt x="190500" y="315516"/>
                </a:moveTo>
                <a:lnTo>
                  <a:pt x="1338186" y="1291047"/>
                </a:lnTo>
                <a:lnTo>
                  <a:pt x="190500" y="2527021"/>
                </a:lnTo>
                <a:close/>
                <a:moveTo>
                  <a:pt x="1483481" y="1414548"/>
                </a:moveTo>
                <a:lnTo>
                  <a:pt x="2033807" y="1882321"/>
                </a:lnTo>
                <a:cubicBezTo>
                  <a:pt x="2051590" y="1897437"/>
                  <a:pt x="2073545" y="1905000"/>
                  <a:pt x="2095500" y="1905000"/>
                </a:cubicBezTo>
                <a:cubicBezTo>
                  <a:pt x="2117455" y="1905000"/>
                  <a:pt x="2139401" y="1897437"/>
                  <a:pt x="2157194" y="1882321"/>
                </a:cubicBezTo>
                <a:lnTo>
                  <a:pt x="2707520" y="1414548"/>
                </a:lnTo>
                <a:lnTo>
                  <a:pt x="3870522" y="2667000"/>
                </a:lnTo>
                <a:lnTo>
                  <a:pt x="320488" y="2667000"/>
                </a:lnTo>
                <a:close/>
                <a:moveTo>
                  <a:pt x="2852814" y="1291047"/>
                </a:moveTo>
                <a:lnTo>
                  <a:pt x="4000500" y="315516"/>
                </a:lnTo>
                <a:lnTo>
                  <a:pt x="4000500" y="2527021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s-ES" dirty="0">
              <a:latin typeface="Century Gothic" panose="020B0502020202020204" pitchFamily="34" charset="0"/>
            </a:endParaRPr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F81C3945-E3B3-77C1-B687-DB179CFF03FF}"/>
              </a:ext>
            </a:extLst>
          </p:cNvPr>
          <p:cNvSpPr txBox="1"/>
          <p:nvPr/>
        </p:nvSpPr>
        <p:spPr>
          <a:xfrm>
            <a:off x="5130800" y="4647028"/>
            <a:ext cx="255687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rtl="0" eaLnBrk="1" fontAlgn="auto" latinLnBrk="0" hangingPunct="1">
              <a:spcBef>
                <a:spcPts val="600"/>
              </a:spcBef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cs typeface="Gotham-Light"/>
              </a:rPr>
              <a:t>contact@lanormandise.fr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4C4A3FF-B0EE-C2A0-A40E-326D7787CB1E}"/>
              </a:ext>
            </a:extLst>
          </p:cNvPr>
          <p:cNvSpPr/>
          <p:nvPr/>
        </p:nvSpPr>
        <p:spPr>
          <a:xfrm>
            <a:off x="4819341" y="4338208"/>
            <a:ext cx="210244" cy="210244"/>
          </a:xfrm>
          <a:prstGeom prst="ellipse">
            <a:avLst/>
          </a:prstGeom>
          <a:noFill/>
          <a:ln w="9525">
            <a:solidFill>
              <a:srgbClr val="7575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Century Gothic" panose="020B0502020202020204" pitchFamily="34" charset="0"/>
            </a:endParaRPr>
          </a:p>
        </p:txBody>
      </p:sp>
      <p:sp>
        <p:nvSpPr>
          <p:cNvPr id="10" name="Graphic 5">
            <a:extLst>
              <a:ext uri="{FF2B5EF4-FFF2-40B4-BE49-F238E27FC236}">
                <a16:creationId xmlns:a16="http://schemas.microsoft.com/office/drawing/2014/main" id="{C89A268D-1F9B-842D-B202-4CA2C21CB129}"/>
              </a:ext>
            </a:extLst>
          </p:cNvPr>
          <p:cNvSpPr/>
          <p:nvPr/>
        </p:nvSpPr>
        <p:spPr>
          <a:xfrm>
            <a:off x="4850402" y="4368988"/>
            <a:ext cx="148122" cy="148684"/>
          </a:xfrm>
          <a:custGeom>
            <a:avLst/>
            <a:gdLst>
              <a:gd name="connsiteX0" fmla="*/ 927996 w 4579405"/>
              <a:gd name="connsiteY0" fmla="*/ 3055620 h 4596765"/>
              <a:gd name="connsiteX1" fmla="*/ 2550104 w 4579405"/>
              <a:gd name="connsiteY1" fmla="*/ 4326255 h 4596765"/>
              <a:gd name="connsiteX2" fmla="*/ 3457836 w 4579405"/>
              <a:gd name="connsiteY2" fmla="*/ 4594860 h 4596765"/>
              <a:gd name="connsiteX3" fmla="*/ 3522606 w 4579405"/>
              <a:gd name="connsiteY3" fmla="*/ 4596765 h 4596765"/>
              <a:gd name="connsiteX4" fmla="*/ 4105536 w 4579405"/>
              <a:gd name="connsiteY4" fmla="*/ 4346258 h 4596765"/>
              <a:gd name="connsiteX5" fmla="*/ 4109346 w 4579405"/>
              <a:gd name="connsiteY5" fmla="*/ 4341495 h 4596765"/>
              <a:gd name="connsiteX6" fmla="*/ 4293179 w 4579405"/>
              <a:gd name="connsiteY6" fmla="*/ 4150995 h 4596765"/>
              <a:gd name="connsiteX7" fmla="*/ 4427481 w 4579405"/>
              <a:gd name="connsiteY7" fmla="*/ 4017645 h 4596765"/>
              <a:gd name="connsiteX8" fmla="*/ 4425576 w 4579405"/>
              <a:gd name="connsiteY8" fmla="*/ 3332798 h 4596765"/>
              <a:gd name="connsiteX9" fmla="*/ 3853123 w 4579405"/>
              <a:gd name="connsiteY9" fmla="*/ 2760345 h 4596765"/>
              <a:gd name="connsiteX10" fmla="*/ 3517844 w 4579405"/>
              <a:gd name="connsiteY10" fmla="*/ 2606040 h 4596765"/>
              <a:gd name="connsiteX11" fmla="*/ 3178754 w 4579405"/>
              <a:gd name="connsiteY11" fmla="*/ 2759393 h 4596765"/>
              <a:gd name="connsiteX12" fmla="*/ 2837758 w 4579405"/>
              <a:gd name="connsiteY12" fmla="*/ 3100388 h 4596765"/>
              <a:gd name="connsiteX13" fmla="*/ 2743461 w 4579405"/>
              <a:gd name="connsiteY13" fmla="*/ 3050858 h 4596765"/>
              <a:gd name="connsiteX14" fmla="*/ 2638686 w 4579405"/>
              <a:gd name="connsiteY14" fmla="*/ 2993708 h 4596765"/>
              <a:gd name="connsiteX15" fmla="*/ 1776673 w 4579405"/>
              <a:gd name="connsiteY15" fmla="*/ 2208848 h 4596765"/>
              <a:gd name="connsiteX16" fmla="*/ 1485209 w 4579405"/>
              <a:gd name="connsiteY16" fmla="*/ 1744028 h 4596765"/>
              <a:gd name="connsiteX17" fmla="*/ 1739526 w 4579405"/>
              <a:gd name="connsiteY17" fmla="*/ 1495425 h 4596765"/>
              <a:gd name="connsiteX18" fmla="*/ 1827156 w 4579405"/>
              <a:gd name="connsiteY18" fmla="*/ 1406843 h 4596765"/>
              <a:gd name="connsiteX19" fmla="*/ 1985271 w 4579405"/>
              <a:gd name="connsiteY19" fmla="*/ 1063943 h 4596765"/>
              <a:gd name="connsiteX20" fmla="*/ 1827156 w 4579405"/>
              <a:gd name="connsiteY20" fmla="*/ 721043 h 4596765"/>
              <a:gd name="connsiteX21" fmla="*/ 1543311 w 4579405"/>
              <a:gd name="connsiteY21" fmla="*/ 437198 h 4596765"/>
              <a:gd name="connsiteX22" fmla="*/ 1446156 w 4579405"/>
              <a:gd name="connsiteY22" fmla="*/ 338138 h 4596765"/>
              <a:gd name="connsiteX23" fmla="*/ 1252798 w 4579405"/>
              <a:gd name="connsiteY23" fmla="*/ 146685 h 4596765"/>
              <a:gd name="connsiteX24" fmla="*/ 917518 w 4579405"/>
              <a:gd name="connsiteY24" fmla="*/ 0 h 4596765"/>
              <a:gd name="connsiteX25" fmla="*/ 578428 w 4579405"/>
              <a:gd name="connsiteY25" fmla="*/ 147638 h 4596765"/>
              <a:gd name="connsiteX26" fmla="*/ 222193 w 4579405"/>
              <a:gd name="connsiteY26" fmla="*/ 503873 h 4596765"/>
              <a:gd name="connsiteX27" fmla="*/ 4071 w 4579405"/>
              <a:gd name="connsiteY27" fmla="*/ 972503 h 4596765"/>
              <a:gd name="connsiteX28" fmla="*/ 136468 w 4579405"/>
              <a:gd name="connsiteY28" fmla="*/ 1734503 h 4596765"/>
              <a:gd name="connsiteX29" fmla="*/ 927996 w 4579405"/>
              <a:gd name="connsiteY29" fmla="*/ 3055620 h 4596765"/>
              <a:gd name="connsiteX30" fmla="*/ 236481 w 4579405"/>
              <a:gd name="connsiteY30" fmla="*/ 992505 h 4596765"/>
              <a:gd name="connsiteX31" fmla="*/ 387928 w 4579405"/>
              <a:gd name="connsiteY31" fmla="*/ 668655 h 4596765"/>
              <a:gd name="connsiteX32" fmla="*/ 742258 w 4579405"/>
              <a:gd name="connsiteY32" fmla="*/ 314325 h 4596765"/>
              <a:gd name="connsiteX33" fmla="*/ 917518 w 4579405"/>
              <a:gd name="connsiteY33" fmla="*/ 233363 h 4596765"/>
              <a:gd name="connsiteX34" fmla="*/ 1088968 w 4579405"/>
              <a:gd name="connsiteY34" fmla="*/ 316230 h 4596765"/>
              <a:gd name="connsiteX35" fmla="*/ 1277563 w 4579405"/>
              <a:gd name="connsiteY35" fmla="*/ 502920 h 4596765"/>
              <a:gd name="connsiteX36" fmla="*/ 1376623 w 4579405"/>
              <a:gd name="connsiteY36" fmla="*/ 603885 h 4596765"/>
              <a:gd name="connsiteX37" fmla="*/ 1660468 w 4579405"/>
              <a:gd name="connsiteY37" fmla="*/ 887730 h 4596765"/>
              <a:gd name="connsiteX38" fmla="*/ 1750004 w 4579405"/>
              <a:gd name="connsiteY38" fmla="*/ 1065848 h 4596765"/>
              <a:gd name="connsiteX39" fmla="*/ 1660468 w 4579405"/>
              <a:gd name="connsiteY39" fmla="*/ 1243965 h 4596765"/>
              <a:gd name="connsiteX40" fmla="*/ 1571886 w 4579405"/>
              <a:gd name="connsiteY40" fmla="*/ 1333500 h 4596765"/>
              <a:gd name="connsiteX41" fmla="*/ 1308996 w 4579405"/>
              <a:gd name="connsiteY41" fmla="*/ 1588770 h 4596765"/>
              <a:gd name="connsiteX42" fmla="*/ 1304234 w 4579405"/>
              <a:gd name="connsiteY42" fmla="*/ 1593533 h 4596765"/>
              <a:gd name="connsiteX43" fmla="*/ 1256609 w 4579405"/>
              <a:gd name="connsiteY43" fmla="*/ 1804988 h 4596765"/>
              <a:gd name="connsiteX44" fmla="*/ 1259466 w 4579405"/>
              <a:gd name="connsiteY44" fmla="*/ 1812608 h 4596765"/>
              <a:gd name="connsiteX45" fmla="*/ 1593793 w 4579405"/>
              <a:gd name="connsiteY45" fmla="*/ 2356485 h 4596765"/>
              <a:gd name="connsiteX46" fmla="*/ 2512004 w 4579405"/>
              <a:gd name="connsiteY46" fmla="*/ 3192780 h 4596765"/>
              <a:gd name="connsiteX47" fmla="*/ 2637733 w 4579405"/>
              <a:gd name="connsiteY47" fmla="*/ 3261360 h 4596765"/>
              <a:gd name="connsiteX48" fmla="*/ 2742508 w 4579405"/>
              <a:gd name="connsiteY48" fmla="*/ 3318510 h 4596765"/>
              <a:gd name="connsiteX49" fmla="*/ 2752986 w 4579405"/>
              <a:gd name="connsiteY49" fmla="*/ 3324225 h 4596765"/>
              <a:gd name="connsiteX50" fmla="*/ 2845379 w 4579405"/>
              <a:gd name="connsiteY50" fmla="*/ 3348038 h 4596765"/>
              <a:gd name="connsiteX51" fmla="*/ 2987301 w 4579405"/>
              <a:gd name="connsiteY51" fmla="*/ 3283268 h 4596765"/>
              <a:gd name="connsiteX52" fmla="*/ 3343536 w 4579405"/>
              <a:gd name="connsiteY52" fmla="*/ 2927033 h 4596765"/>
              <a:gd name="connsiteX53" fmla="*/ 3517844 w 4579405"/>
              <a:gd name="connsiteY53" fmla="*/ 2842260 h 4596765"/>
              <a:gd name="connsiteX54" fmla="*/ 3686436 w 4579405"/>
              <a:gd name="connsiteY54" fmla="*/ 2927033 h 4596765"/>
              <a:gd name="connsiteX55" fmla="*/ 4260794 w 4579405"/>
              <a:gd name="connsiteY55" fmla="*/ 3500438 h 4596765"/>
              <a:gd name="connsiteX56" fmla="*/ 4257936 w 4579405"/>
              <a:gd name="connsiteY56" fmla="*/ 3859530 h 4596765"/>
              <a:gd name="connsiteX57" fmla="*/ 4131254 w 4579405"/>
              <a:gd name="connsiteY57" fmla="*/ 3986213 h 4596765"/>
              <a:gd name="connsiteX58" fmla="*/ 3932181 w 4579405"/>
              <a:gd name="connsiteY58" fmla="*/ 4192905 h 4596765"/>
              <a:gd name="connsiteX59" fmla="*/ 3523558 w 4579405"/>
              <a:gd name="connsiteY59" fmla="*/ 4366260 h 4596765"/>
              <a:gd name="connsiteX60" fmla="*/ 3474029 w 4579405"/>
              <a:gd name="connsiteY60" fmla="*/ 4364355 h 4596765"/>
              <a:gd name="connsiteX61" fmla="*/ 2652973 w 4579405"/>
              <a:gd name="connsiteY61" fmla="*/ 4118610 h 4596765"/>
              <a:gd name="connsiteX62" fmla="*/ 1108971 w 4579405"/>
              <a:gd name="connsiteY62" fmla="*/ 2908935 h 4596765"/>
              <a:gd name="connsiteX63" fmla="*/ 356496 w 4579405"/>
              <a:gd name="connsiteY63" fmla="*/ 1656398 h 4596765"/>
              <a:gd name="connsiteX64" fmla="*/ 236481 w 4579405"/>
              <a:gd name="connsiteY64" fmla="*/ 992505 h 4596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579405" h="4596765">
                <a:moveTo>
                  <a:pt x="927996" y="3055620"/>
                </a:moveTo>
                <a:cubicBezTo>
                  <a:pt x="1381386" y="3597593"/>
                  <a:pt x="1927168" y="4024313"/>
                  <a:pt x="2550104" y="4326255"/>
                </a:cubicBezTo>
                <a:cubicBezTo>
                  <a:pt x="2787276" y="4438650"/>
                  <a:pt x="3104458" y="4572000"/>
                  <a:pt x="3457836" y="4594860"/>
                </a:cubicBezTo>
                <a:cubicBezTo>
                  <a:pt x="3479744" y="4595813"/>
                  <a:pt x="3500698" y="4596765"/>
                  <a:pt x="3522606" y="4596765"/>
                </a:cubicBezTo>
                <a:cubicBezTo>
                  <a:pt x="3759779" y="4596765"/>
                  <a:pt x="3950279" y="4514850"/>
                  <a:pt x="4105536" y="4346258"/>
                </a:cubicBezTo>
                <a:cubicBezTo>
                  <a:pt x="4106489" y="4345305"/>
                  <a:pt x="4108394" y="4343400"/>
                  <a:pt x="4109346" y="4341495"/>
                </a:cubicBezTo>
                <a:cubicBezTo>
                  <a:pt x="4164591" y="4274820"/>
                  <a:pt x="4227456" y="4214813"/>
                  <a:pt x="4293179" y="4150995"/>
                </a:cubicBezTo>
                <a:cubicBezTo>
                  <a:pt x="4337946" y="4108133"/>
                  <a:pt x="4383666" y="4063365"/>
                  <a:pt x="4427481" y="4017645"/>
                </a:cubicBezTo>
                <a:cubicBezTo>
                  <a:pt x="4630364" y="3806190"/>
                  <a:pt x="4630364" y="3537585"/>
                  <a:pt x="4425576" y="3332798"/>
                </a:cubicBezTo>
                <a:lnTo>
                  <a:pt x="3853123" y="2760345"/>
                </a:lnTo>
                <a:cubicBezTo>
                  <a:pt x="3755969" y="2659380"/>
                  <a:pt x="3639764" y="2606040"/>
                  <a:pt x="3517844" y="2606040"/>
                </a:cubicBezTo>
                <a:cubicBezTo>
                  <a:pt x="3395923" y="2606040"/>
                  <a:pt x="3278766" y="2659380"/>
                  <a:pt x="3178754" y="2759393"/>
                </a:cubicBezTo>
                <a:lnTo>
                  <a:pt x="2837758" y="3100388"/>
                </a:lnTo>
                <a:cubicBezTo>
                  <a:pt x="2806326" y="3082290"/>
                  <a:pt x="2773941" y="3066098"/>
                  <a:pt x="2743461" y="3050858"/>
                </a:cubicBezTo>
                <a:cubicBezTo>
                  <a:pt x="2705361" y="3031808"/>
                  <a:pt x="2670119" y="3013710"/>
                  <a:pt x="2638686" y="2993708"/>
                </a:cubicBezTo>
                <a:cubicBezTo>
                  <a:pt x="2328171" y="2796540"/>
                  <a:pt x="2046231" y="2539365"/>
                  <a:pt x="1776673" y="2208848"/>
                </a:cubicBezTo>
                <a:cubicBezTo>
                  <a:pt x="1640466" y="2036445"/>
                  <a:pt x="1549026" y="1891665"/>
                  <a:pt x="1485209" y="1744028"/>
                </a:cubicBezTo>
                <a:cubicBezTo>
                  <a:pt x="1574743" y="1663065"/>
                  <a:pt x="1658563" y="1578293"/>
                  <a:pt x="1739526" y="1495425"/>
                </a:cubicBezTo>
                <a:cubicBezTo>
                  <a:pt x="1768101" y="1465898"/>
                  <a:pt x="1797629" y="1436370"/>
                  <a:pt x="1827156" y="1406843"/>
                </a:cubicBezTo>
                <a:cubicBezTo>
                  <a:pt x="1930026" y="1303973"/>
                  <a:pt x="1985271" y="1184910"/>
                  <a:pt x="1985271" y="1063943"/>
                </a:cubicBezTo>
                <a:cubicBezTo>
                  <a:pt x="1985271" y="942975"/>
                  <a:pt x="1930979" y="823913"/>
                  <a:pt x="1827156" y="721043"/>
                </a:cubicBezTo>
                <a:lnTo>
                  <a:pt x="1543311" y="437198"/>
                </a:lnTo>
                <a:cubicBezTo>
                  <a:pt x="1509973" y="403860"/>
                  <a:pt x="1478541" y="371475"/>
                  <a:pt x="1446156" y="338138"/>
                </a:cubicBezTo>
                <a:cubicBezTo>
                  <a:pt x="1383291" y="273368"/>
                  <a:pt x="1317568" y="206693"/>
                  <a:pt x="1252798" y="146685"/>
                </a:cubicBezTo>
                <a:cubicBezTo>
                  <a:pt x="1154691" y="50483"/>
                  <a:pt x="1039438" y="0"/>
                  <a:pt x="917518" y="0"/>
                </a:cubicBezTo>
                <a:cubicBezTo>
                  <a:pt x="796551" y="0"/>
                  <a:pt x="680346" y="50483"/>
                  <a:pt x="578428" y="147638"/>
                </a:cubicBezTo>
                <a:lnTo>
                  <a:pt x="222193" y="503873"/>
                </a:lnTo>
                <a:cubicBezTo>
                  <a:pt x="92653" y="633413"/>
                  <a:pt x="19311" y="790575"/>
                  <a:pt x="4071" y="972503"/>
                </a:cubicBezTo>
                <a:cubicBezTo>
                  <a:pt x="-14027" y="1200150"/>
                  <a:pt x="27883" y="1442085"/>
                  <a:pt x="136468" y="1734503"/>
                </a:cubicBezTo>
                <a:cubicBezTo>
                  <a:pt x="303156" y="2186940"/>
                  <a:pt x="554616" y="2606993"/>
                  <a:pt x="927996" y="3055620"/>
                </a:cubicBezTo>
                <a:close/>
                <a:moveTo>
                  <a:pt x="236481" y="992505"/>
                </a:moveTo>
                <a:cubicBezTo>
                  <a:pt x="247911" y="865823"/>
                  <a:pt x="296488" y="760095"/>
                  <a:pt x="387928" y="668655"/>
                </a:cubicBezTo>
                <a:lnTo>
                  <a:pt x="742258" y="314325"/>
                </a:lnTo>
                <a:cubicBezTo>
                  <a:pt x="797503" y="260985"/>
                  <a:pt x="858463" y="233363"/>
                  <a:pt x="917518" y="233363"/>
                </a:cubicBezTo>
                <a:cubicBezTo>
                  <a:pt x="975621" y="233363"/>
                  <a:pt x="1034676" y="260985"/>
                  <a:pt x="1088968" y="316230"/>
                </a:cubicBezTo>
                <a:cubicBezTo>
                  <a:pt x="1152786" y="375285"/>
                  <a:pt x="1212793" y="437198"/>
                  <a:pt x="1277563" y="502920"/>
                </a:cubicBezTo>
                <a:cubicBezTo>
                  <a:pt x="1309948" y="536258"/>
                  <a:pt x="1343286" y="569595"/>
                  <a:pt x="1376623" y="603885"/>
                </a:cubicBezTo>
                <a:lnTo>
                  <a:pt x="1660468" y="887730"/>
                </a:lnTo>
                <a:cubicBezTo>
                  <a:pt x="1719523" y="946785"/>
                  <a:pt x="1750004" y="1006793"/>
                  <a:pt x="1750004" y="1065848"/>
                </a:cubicBezTo>
                <a:cubicBezTo>
                  <a:pt x="1750004" y="1124903"/>
                  <a:pt x="1719523" y="1184910"/>
                  <a:pt x="1660468" y="1243965"/>
                </a:cubicBezTo>
                <a:cubicBezTo>
                  <a:pt x="1630941" y="1273493"/>
                  <a:pt x="1601413" y="1303973"/>
                  <a:pt x="1571886" y="1333500"/>
                </a:cubicBezTo>
                <a:cubicBezTo>
                  <a:pt x="1483304" y="1423035"/>
                  <a:pt x="1400436" y="1507808"/>
                  <a:pt x="1308996" y="1588770"/>
                </a:cubicBezTo>
                <a:cubicBezTo>
                  <a:pt x="1307091" y="1590675"/>
                  <a:pt x="1306138" y="1591628"/>
                  <a:pt x="1304234" y="1593533"/>
                </a:cubicBezTo>
                <a:cubicBezTo>
                  <a:pt x="1225176" y="1672590"/>
                  <a:pt x="1237559" y="1747838"/>
                  <a:pt x="1256609" y="1804988"/>
                </a:cubicBezTo>
                <a:cubicBezTo>
                  <a:pt x="1257561" y="1807845"/>
                  <a:pt x="1258513" y="1809750"/>
                  <a:pt x="1259466" y="1812608"/>
                </a:cubicBezTo>
                <a:cubicBezTo>
                  <a:pt x="1332809" y="1988820"/>
                  <a:pt x="1434726" y="2156460"/>
                  <a:pt x="1593793" y="2356485"/>
                </a:cubicBezTo>
                <a:cubicBezTo>
                  <a:pt x="1879543" y="2708910"/>
                  <a:pt x="2180534" y="2982278"/>
                  <a:pt x="2512004" y="3192780"/>
                </a:cubicBezTo>
                <a:cubicBezTo>
                  <a:pt x="2552961" y="3219450"/>
                  <a:pt x="2596776" y="3240405"/>
                  <a:pt x="2637733" y="3261360"/>
                </a:cubicBezTo>
                <a:cubicBezTo>
                  <a:pt x="2675833" y="3280410"/>
                  <a:pt x="2711076" y="3298508"/>
                  <a:pt x="2742508" y="3318510"/>
                </a:cubicBezTo>
                <a:cubicBezTo>
                  <a:pt x="2746319" y="3320415"/>
                  <a:pt x="2749176" y="3322320"/>
                  <a:pt x="2752986" y="3324225"/>
                </a:cubicBezTo>
                <a:cubicBezTo>
                  <a:pt x="2784419" y="3340418"/>
                  <a:pt x="2814898" y="3348038"/>
                  <a:pt x="2845379" y="3348038"/>
                </a:cubicBezTo>
                <a:cubicBezTo>
                  <a:pt x="2921579" y="3348038"/>
                  <a:pt x="2971108" y="3299460"/>
                  <a:pt x="2987301" y="3283268"/>
                </a:cubicBezTo>
                <a:lnTo>
                  <a:pt x="3343536" y="2927033"/>
                </a:lnTo>
                <a:cubicBezTo>
                  <a:pt x="3398781" y="2871788"/>
                  <a:pt x="3458789" y="2842260"/>
                  <a:pt x="3517844" y="2842260"/>
                </a:cubicBezTo>
                <a:cubicBezTo>
                  <a:pt x="3590233" y="2842260"/>
                  <a:pt x="3649289" y="2887028"/>
                  <a:pt x="3686436" y="2927033"/>
                </a:cubicBezTo>
                <a:lnTo>
                  <a:pt x="4260794" y="3500438"/>
                </a:lnTo>
                <a:cubicBezTo>
                  <a:pt x="4375094" y="3614738"/>
                  <a:pt x="4374141" y="3738563"/>
                  <a:pt x="4257936" y="3859530"/>
                </a:cubicBezTo>
                <a:cubicBezTo>
                  <a:pt x="4217931" y="3902393"/>
                  <a:pt x="4176021" y="3943350"/>
                  <a:pt x="4131254" y="3986213"/>
                </a:cubicBezTo>
                <a:cubicBezTo>
                  <a:pt x="4064579" y="4050983"/>
                  <a:pt x="3995046" y="4117658"/>
                  <a:pt x="3932181" y="4192905"/>
                </a:cubicBezTo>
                <a:cubicBezTo>
                  <a:pt x="3822644" y="4311015"/>
                  <a:pt x="3692151" y="4366260"/>
                  <a:pt x="3523558" y="4366260"/>
                </a:cubicBezTo>
                <a:cubicBezTo>
                  <a:pt x="3507366" y="4366260"/>
                  <a:pt x="3490221" y="4365308"/>
                  <a:pt x="3474029" y="4364355"/>
                </a:cubicBezTo>
                <a:cubicBezTo>
                  <a:pt x="3161608" y="4344353"/>
                  <a:pt x="2871096" y="4222433"/>
                  <a:pt x="2652973" y="4118610"/>
                </a:cubicBezTo>
                <a:cubicBezTo>
                  <a:pt x="2060518" y="3831908"/>
                  <a:pt x="1540454" y="3425190"/>
                  <a:pt x="1108971" y="2908935"/>
                </a:cubicBezTo>
                <a:cubicBezTo>
                  <a:pt x="753688" y="2481263"/>
                  <a:pt x="514611" y="2083118"/>
                  <a:pt x="356496" y="1656398"/>
                </a:cubicBezTo>
                <a:cubicBezTo>
                  <a:pt x="258388" y="1394460"/>
                  <a:pt x="221241" y="1183958"/>
                  <a:pt x="236481" y="992505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s-ES" dirty="0">
              <a:latin typeface="Century Gothic" panose="020B0502020202020204" pitchFamily="34" charset="0"/>
            </a:endParaRPr>
          </a:p>
        </p:txBody>
      </p:sp>
      <p:sp>
        <p:nvSpPr>
          <p:cNvPr id="33" name="object 23">
            <a:extLst>
              <a:ext uri="{FF2B5EF4-FFF2-40B4-BE49-F238E27FC236}">
                <a16:creationId xmlns:a16="http://schemas.microsoft.com/office/drawing/2014/main" id="{0E5F79EC-810A-DA9D-C5E9-AF95B4738624}"/>
              </a:ext>
            </a:extLst>
          </p:cNvPr>
          <p:cNvSpPr txBox="1"/>
          <p:nvPr/>
        </p:nvSpPr>
        <p:spPr>
          <a:xfrm>
            <a:off x="5130800" y="4367668"/>
            <a:ext cx="200300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rtl="0" eaLnBrk="1" fontAlgn="auto" latinLnBrk="0" hangingPunct="1">
              <a:spcBef>
                <a:spcPts val="600"/>
              </a:spcBef>
              <a:buClrTx/>
              <a:buSzTx/>
              <a:buFontTx/>
              <a:buNone/>
              <a:tabLst/>
              <a:defRPr/>
            </a:pPr>
            <a:r>
              <a:rPr lang="fr-FR" sz="900" spc="300" dirty="0">
                <a:latin typeface="Century Gothic" panose="020B0502020202020204" pitchFamily="34" charset="0"/>
                <a:cs typeface="Gotham-Light"/>
              </a:rPr>
              <a:t>+33 (0)2 31 68 88 62</a:t>
            </a:r>
          </a:p>
        </p:txBody>
      </p:sp>
      <p:sp>
        <p:nvSpPr>
          <p:cNvPr id="34" name="object 23">
            <a:extLst>
              <a:ext uri="{FF2B5EF4-FFF2-40B4-BE49-F238E27FC236}">
                <a16:creationId xmlns:a16="http://schemas.microsoft.com/office/drawing/2014/main" id="{143A5F9D-D07A-6438-055A-E293B313A267}"/>
              </a:ext>
            </a:extLst>
          </p:cNvPr>
          <p:cNvSpPr txBox="1"/>
          <p:nvPr/>
        </p:nvSpPr>
        <p:spPr>
          <a:xfrm>
            <a:off x="5130800" y="3808164"/>
            <a:ext cx="2656438" cy="4283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600"/>
              </a:spcBef>
              <a:defRPr/>
            </a:pPr>
            <a:r>
              <a:rPr lang="fr-FR" sz="900" spc="300" dirty="0">
                <a:latin typeface="Century Gothic" panose="020B0502020202020204" pitchFamily="34" charset="0"/>
                <a:cs typeface="Gotham-Light"/>
              </a:rPr>
              <a:t>ZI Le Maupas</a:t>
            </a:r>
            <a:br>
              <a:rPr lang="fr-FR" sz="900" spc="300" dirty="0">
                <a:latin typeface="Century Gothic" panose="020B0502020202020204" pitchFamily="34" charset="0"/>
                <a:cs typeface="Gotham-Light"/>
              </a:rPr>
            </a:br>
            <a:r>
              <a:rPr lang="fr-FR" sz="900" spc="300" dirty="0">
                <a:latin typeface="Century Gothic" panose="020B0502020202020204" pitchFamily="34" charset="0"/>
                <a:cs typeface="Gotham-Light"/>
              </a:rPr>
              <a:t>Rue de l'</a:t>
            </a:r>
            <a:r>
              <a:rPr lang="fr-FR" sz="900" spc="300" dirty="0" err="1">
                <a:latin typeface="Century Gothic" panose="020B0502020202020204" pitchFamily="34" charset="0"/>
                <a:cs typeface="Gotham-Light"/>
              </a:rPr>
              <a:t>Allière</a:t>
            </a:r>
            <a:r>
              <a:rPr lang="fr-FR" sz="900" spc="300" dirty="0">
                <a:latin typeface="Century Gothic" panose="020B0502020202020204" pitchFamily="34" charset="0"/>
                <a:cs typeface="Gotham-Light"/>
              </a:rPr>
              <a:t/>
            </a:r>
            <a:br>
              <a:rPr lang="fr-FR" sz="900" spc="300" dirty="0">
                <a:latin typeface="Century Gothic" panose="020B0502020202020204" pitchFamily="34" charset="0"/>
                <a:cs typeface="Gotham-Light"/>
              </a:rPr>
            </a:br>
            <a:r>
              <a:rPr lang="fr-FR" sz="900" spc="300" dirty="0">
                <a:latin typeface="Century Gothic" panose="020B0502020202020204" pitchFamily="34" charset="0"/>
                <a:cs typeface="Gotham-Light"/>
              </a:rPr>
              <a:t>14500 VIRE-NORMANDIE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B914B4C-44EF-4748-61F3-222A5BC26477}"/>
              </a:ext>
            </a:extLst>
          </p:cNvPr>
          <p:cNvSpPr/>
          <p:nvPr/>
        </p:nvSpPr>
        <p:spPr>
          <a:xfrm>
            <a:off x="4815041" y="3917203"/>
            <a:ext cx="210244" cy="210244"/>
          </a:xfrm>
          <a:prstGeom prst="ellipse">
            <a:avLst/>
          </a:prstGeom>
          <a:noFill/>
          <a:ln w="9525">
            <a:solidFill>
              <a:srgbClr val="7575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Century Gothic" panose="020B0502020202020204" pitchFamily="34" charset="0"/>
            </a:endParaRPr>
          </a:p>
        </p:txBody>
      </p:sp>
      <p:sp>
        <p:nvSpPr>
          <p:cNvPr id="9" name="Graphic 7">
            <a:extLst>
              <a:ext uri="{FF2B5EF4-FFF2-40B4-BE49-F238E27FC236}">
                <a16:creationId xmlns:a16="http://schemas.microsoft.com/office/drawing/2014/main" id="{C9B45013-65FB-E615-3156-EAE333CA4DC4}"/>
              </a:ext>
            </a:extLst>
          </p:cNvPr>
          <p:cNvSpPr/>
          <p:nvPr/>
        </p:nvSpPr>
        <p:spPr>
          <a:xfrm>
            <a:off x="4856935" y="3942193"/>
            <a:ext cx="126457" cy="160264"/>
          </a:xfrm>
          <a:custGeom>
            <a:avLst/>
            <a:gdLst>
              <a:gd name="connsiteX0" fmla="*/ 3260334 w 3848039"/>
              <a:gd name="connsiteY0" fmla="*/ 551364 h 4876800"/>
              <a:gd name="connsiteX1" fmla="*/ 1924024 w 3848039"/>
              <a:gd name="connsiteY1" fmla="*/ 0 h 4876800"/>
              <a:gd name="connsiteX2" fmla="*/ 587704 w 3848039"/>
              <a:gd name="connsiteY2" fmla="*/ 551364 h 4876800"/>
              <a:gd name="connsiteX3" fmla="*/ 279866 w 3848039"/>
              <a:gd name="connsiteY3" fmla="*/ 2912736 h 4876800"/>
              <a:gd name="connsiteX4" fmla="*/ 1823849 w 3848039"/>
              <a:gd name="connsiteY4" fmla="*/ 4823956 h 4876800"/>
              <a:gd name="connsiteX5" fmla="*/ 1843204 w 3848039"/>
              <a:gd name="connsiteY5" fmla="*/ 4843320 h 4876800"/>
              <a:gd name="connsiteX6" fmla="*/ 1924024 w 3848039"/>
              <a:gd name="connsiteY6" fmla="*/ 4876800 h 4876800"/>
              <a:gd name="connsiteX7" fmla="*/ 2004843 w 3848039"/>
              <a:gd name="connsiteY7" fmla="*/ 4843320 h 4876800"/>
              <a:gd name="connsiteX8" fmla="*/ 2024236 w 3848039"/>
              <a:gd name="connsiteY8" fmla="*/ 4823927 h 4876800"/>
              <a:gd name="connsiteX9" fmla="*/ 3568182 w 3848039"/>
              <a:gd name="connsiteY9" fmla="*/ 2912707 h 4876800"/>
              <a:gd name="connsiteX10" fmla="*/ 3260334 w 3848039"/>
              <a:gd name="connsiteY10" fmla="*/ 551364 h 4876800"/>
              <a:gd name="connsiteX11" fmla="*/ 3364156 w 3848039"/>
              <a:gd name="connsiteY11" fmla="*/ 2809637 h 4876800"/>
              <a:gd name="connsiteX12" fmla="*/ 1924024 w 3848039"/>
              <a:gd name="connsiteY12" fmla="*/ 4600842 h 4876800"/>
              <a:gd name="connsiteX13" fmla="*/ 483901 w 3848039"/>
              <a:gd name="connsiteY13" fmla="*/ 2809666 h 4876800"/>
              <a:gd name="connsiteX14" fmla="*/ 749353 w 3848039"/>
              <a:gd name="connsiteY14" fmla="*/ 713013 h 4876800"/>
              <a:gd name="connsiteX15" fmla="*/ 1924014 w 3848039"/>
              <a:gd name="connsiteY15" fmla="*/ 227228 h 4876800"/>
              <a:gd name="connsiteX16" fmla="*/ 3098685 w 3848039"/>
              <a:gd name="connsiteY16" fmla="*/ 713013 h 4876800"/>
              <a:gd name="connsiteX17" fmla="*/ 3364156 w 3848039"/>
              <a:gd name="connsiteY17" fmla="*/ 2809637 h 4876800"/>
              <a:gd name="connsiteX18" fmla="*/ 1924014 w 3848039"/>
              <a:gd name="connsiteY18" fmla="*/ 1160126 h 4876800"/>
              <a:gd name="connsiteX19" fmla="*/ 1084357 w 3848039"/>
              <a:gd name="connsiteY19" fmla="*/ 1999793 h 4876800"/>
              <a:gd name="connsiteX20" fmla="*/ 1924014 w 3848039"/>
              <a:gd name="connsiteY20" fmla="*/ 2839460 h 4876800"/>
              <a:gd name="connsiteX21" fmla="*/ 2763681 w 3848039"/>
              <a:gd name="connsiteY21" fmla="*/ 1999793 h 4876800"/>
              <a:gd name="connsiteX22" fmla="*/ 1924014 w 3848039"/>
              <a:gd name="connsiteY22" fmla="*/ 1160126 h 4876800"/>
              <a:gd name="connsiteX23" fmla="*/ 1924014 w 3848039"/>
              <a:gd name="connsiteY23" fmla="*/ 2610860 h 4876800"/>
              <a:gd name="connsiteX24" fmla="*/ 1312957 w 3848039"/>
              <a:gd name="connsiteY24" fmla="*/ 1999793 h 4876800"/>
              <a:gd name="connsiteX25" fmla="*/ 1924014 w 3848039"/>
              <a:gd name="connsiteY25" fmla="*/ 1388726 h 4876800"/>
              <a:gd name="connsiteX26" fmla="*/ 2535081 w 3848039"/>
              <a:gd name="connsiteY26" fmla="*/ 1999793 h 4876800"/>
              <a:gd name="connsiteX27" fmla="*/ 1924014 w 3848039"/>
              <a:gd name="connsiteY27" fmla="*/ 261086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848039" h="4876800">
                <a:moveTo>
                  <a:pt x="3260334" y="551364"/>
                </a:moveTo>
                <a:cubicBezTo>
                  <a:pt x="2904775" y="195815"/>
                  <a:pt x="2430201" y="0"/>
                  <a:pt x="1924024" y="0"/>
                </a:cubicBezTo>
                <a:cubicBezTo>
                  <a:pt x="1417837" y="0"/>
                  <a:pt x="943263" y="195815"/>
                  <a:pt x="587704" y="551364"/>
                </a:cubicBezTo>
                <a:cubicBezTo>
                  <a:pt x="-73902" y="1212971"/>
                  <a:pt x="-177477" y="2007461"/>
                  <a:pt x="279866" y="2912736"/>
                </a:cubicBezTo>
                <a:cubicBezTo>
                  <a:pt x="654989" y="3655267"/>
                  <a:pt x="1330559" y="4330741"/>
                  <a:pt x="1823849" y="4823956"/>
                </a:cubicBezTo>
                <a:lnTo>
                  <a:pt x="1843204" y="4843320"/>
                </a:lnTo>
                <a:cubicBezTo>
                  <a:pt x="1865531" y="4865637"/>
                  <a:pt x="1894773" y="4876800"/>
                  <a:pt x="1924024" y="4876800"/>
                </a:cubicBezTo>
                <a:cubicBezTo>
                  <a:pt x="1953275" y="4876800"/>
                  <a:pt x="1982536" y="4865637"/>
                  <a:pt x="2004843" y="4843320"/>
                </a:cubicBezTo>
                <a:lnTo>
                  <a:pt x="2024236" y="4823927"/>
                </a:lnTo>
                <a:cubicBezTo>
                  <a:pt x="2517508" y="4330713"/>
                  <a:pt x="3193078" y="3655228"/>
                  <a:pt x="3568182" y="2912707"/>
                </a:cubicBezTo>
                <a:cubicBezTo>
                  <a:pt x="4025515" y="2007441"/>
                  <a:pt x="3921940" y="1212971"/>
                  <a:pt x="3260334" y="551364"/>
                </a:cubicBezTo>
                <a:close/>
                <a:moveTo>
                  <a:pt x="3364156" y="2809637"/>
                </a:moveTo>
                <a:cubicBezTo>
                  <a:pt x="3020551" y="3489798"/>
                  <a:pt x="2399693" y="4124659"/>
                  <a:pt x="1924024" y="4600842"/>
                </a:cubicBezTo>
                <a:cubicBezTo>
                  <a:pt x="1448364" y="4124668"/>
                  <a:pt x="827496" y="3489789"/>
                  <a:pt x="483901" y="2809666"/>
                </a:cubicBezTo>
                <a:cubicBezTo>
                  <a:pt x="70335" y="1991020"/>
                  <a:pt x="157155" y="1305201"/>
                  <a:pt x="749353" y="713013"/>
                </a:cubicBezTo>
                <a:cubicBezTo>
                  <a:pt x="1073213" y="389163"/>
                  <a:pt x="1498618" y="227228"/>
                  <a:pt x="1924014" y="227228"/>
                </a:cubicBezTo>
                <a:cubicBezTo>
                  <a:pt x="2349420" y="227228"/>
                  <a:pt x="2774825" y="389153"/>
                  <a:pt x="3098685" y="713013"/>
                </a:cubicBezTo>
                <a:cubicBezTo>
                  <a:pt x="3690873" y="1305192"/>
                  <a:pt x="3777713" y="1991011"/>
                  <a:pt x="3364156" y="2809637"/>
                </a:cubicBezTo>
                <a:close/>
                <a:moveTo>
                  <a:pt x="1924014" y="1160126"/>
                </a:moveTo>
                <a:cubicBezTo>
                  <a:pt x="1461033" y="1160126"/>
                  <a:pt x="1084357" y="1536802"/>
                  <a:pt x="1084357" y="1999793"/>
                </a:cubicBezTo>
                <a:cubicBezTo>
                  <a:pt x="1084357" y="2462784"/>
                  <a:pt x="1461033" y="2839460"/>
                  <a:pt x="1924014" y="2839460"/>
                </a:cubicBezTo>
                <a:cubicBezTo>
                  <a:pt x="2387006" y="2839460"/>
                  <a:pt x="2763681" y="2462784"/>
                  <a:pt x="2763681" y="1999793"/>
                </a:cubicBezTo>
                <a:cubicBezTo>
                  <a:pt x="2763681" y="1536802"/>
                  <a:pt x="2387015" y="1160126"/>
                  <a:pt x="1924014" y="1160126"/>
                </a:cubicBezTo>
                <a:close/>
                <a:moveTo>
                  <a:pt x="1924014" y="2610860"/>
                </a:moveTo>
                <a:cubicBezTo>
                  <a:pt x="1587077" y="2610860"/>
                  <a:pt x="1312957" y="2336740"/>
                  <a:pt x="1312957" y="1999793"/>
                </a:cubicBezTo>
                <a:cubicBezTo>
                  <a:pt x="1312957" y="1662846"/>
                  <a:pt x="1587077" y="1388726"/>
                  <a:pt x="1924014" y="1388726"/>
                </a:cubicBezTo>
                <a:cubicBezTo>
                  <a:pt x="2260961" y="1388726"/>
                  <a:pt x="2535081" y="1662846"/>
                  <a:pt x="2535081" y="1999793"/>
                </a:cubicBezTo>
                <a:cubicBezTo>
                  <a:pt x="2535081" y="2336740"/>
                  <a:pt x="2260961" y="2610860"/>
                  <a:pt x="1924014" y="2610860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latin typeface="Century Gothic" panose="020B0502020202020204" pitchFamily="34" charset="0"/>
            </a:endParaRP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06F5D09-D693-ECF9-BAF5-6F5FA22C7299}"/>
              </a:ext>
            </a:extLst>
          </p:cNvPr>
          <p:cNvCxnSpPr>
            <a:cxnSpLocks/>
          </p:cNvCxnSpPr>
          <p:nvPr/>
        </p:nvCxnSpPr>
        <p:spPr>
          <a:xfrm flipH="1">
            <a:off x="5147568" y="4300629"/>
            <a:ext cx="2345432" cy="0"/>
          </a:xfrm>
          <a:prstGeom prst="line">
            <a:avLst/>
          </a:prstGeom>
          <a:ln>
            <a:solidFill>
              <a:srgbClr val="7575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8099EFD-F134-20DC-4B3E-CC11053EB161}"/>
              </a:ext>
            </a:extLst>
          </p:cNvPr>
          <p:cNvCxnSpPr>
            <a:cxnSpLocks/>
          </p:cNvCxnSpPr>
          <p:nvPr/>
        </p:nvCxnSpPr>
        <p:spPr>
          <a:xfrm flipH="1">
            <a:off x="5147568" y="4586031"/>
            <a:ext cx="2345432" cy="0"/>
          </a:xfrm>
          <a:prstGeom prst="line">
            <a:avLst/>
          </a:prstGeom>
          <a:ln>
            <a:solidFill>
              <a:srgbClr val="7575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77F8997-1B90-915D-94A9-52BF6C76DA7E}"/>
              </a:ext>
            </a:extLst>
          </p:cNvPr>
          <p:cNvCxnSpPr>
            <a:cxnSpLocks/>
          </p:cNvCxnSpPr>
          <p:nvPr/>
        </p:nvCxnSpPr>
        <p:spPr>
          <a:xfrm flipH="1">
            <a:off x="3469426" y="5038725"/>
            <a:ext cx="4023574" cy="0"/>
          </a:xfrm>
          <a:prstGeom prst="line">
            <a:avLst/>
          </a:prstGeom>
          <a:noFill/>
          <a:ln w="9525" cap="rnd">
            <a:solidFill>
              <a:srgbClr val="75757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5D903CE-5368-1F19-D44F-C8510B35FBE6}"/>
              </a:ext>
            </a:extLst>
          </p:cNvPr>
          <p:cNvCxnSpPr>
            <a:cxnSpLocks/>
          </p:cNvCxnSpPr>
          <p:nvPr/>
        </p:nvCxnSpPr>
        <p:spPr>
          <a:xfrm flipH="1">
            <a:off x="3469426" y="3667125"/>
            <a:ext cx="4023574" cy="0"/>
          </a:xfrm>
          <a:prstGeom prst="line">
            <a:avLst/>
          </a:prstGeom>
          <a:noFill/>
          <a:ln w="9525" cap="rnd">
            <a:solidFill>
              <a:srgbClr val="75757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6" name="Graphic 15">
            <a:extLst>
              <a:ext uri="{FF2B5EF4-FFF2-40B4-BE49-F238E27FC236}">
                <a16:creationId xmlns:a16="http://schemas.microsoft.com/office/drawing/2014/main" id="{A5733E80-6DEC-5F08-9397-D48D66347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88306" y="1581537"/>
            <a:ext cx="2094589" cy="1362745"/>
          </a:xfrm>
          <a:prstGeom prst="rect">
            <a:avLst/>
          </a:prstGeom>
        </p:spPr>
      </p:pic>
      <p:grpSp>
        <p:nvGrpSpPr>
          <p:cNvPr id="71" name="Group 70">
            <a:extLst>
              <a:ext uri="{FF2B5EF4-FFF2-40B4-BE49-F238E27FC236}">
                <a16:creationId xmlns:a16="http://schemas.microsoft.com/office/drawing/2014/main" id="{B246B724-2067-132F-C7DD-1D1492DF919F}"/>
              </a:ext>
            </a:extLst>
          </p:cNvPr>
          <p:cNvGrpSpPr/>
          <p:nvPr/>
        </p:nvGrpSpPr>
        <p:grpSpPr>
          <a:xfrm rot="10800000">
            <a:off x="-205655" y="11379"/>
            <a:ext cx="909811" cy="6103674"/>
            <a:chOff x="10160001" y="11379"/>
            <a:chExt cx="909811" cy="6103674"/>
          </a:xfrm>
        </p:grpSpPr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29F3E7CE-956C-5D15-51D9-BBD22A3643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1144F57F-0419-5C8D-34BD-A05F1D0E61B0}"/>
                </a:ext>
              </a:extLst>
            </p:cNvPr>
            <p:cNvSpPr/>
            <p:nvPr/>
          </p:nvSpPr>
          <p:spPr>
            <a:xfrm rot="16200000">
              <a:off x="7594556" y="2588206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77" name="Rectangle 76">
            <a:extLst>
              <a:ext uri="{FF2B5EF4-FFF2-40B4-BE49-F238E27FC236}">
                <a16:creationId xmlns:a16="http://schemas.microsoft.com/office/drawing/2014/main" id="{BD6DF277-87F8-E6BA-B1EF-DCE413D6CE68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149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093791" y="-2441"/>
            <a:ext cx="909811" cy="6108457"/>
            <a:chOff x="10015306" y="6596"/>
            <a:chExt cx="909811" cy="6108457"/>
          </a:xfrm>
        </p:grpSpPr>
        <p:pic>
          <p:nvPicPr>
            <p:cNvPr id="26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D201519-18BD-4DF5-850F-E98E07E3993F}"/>
              </a:ext>
            </a:extLst>
          </p:cNvPr>
          <p:cNvGrpSpPr/>
          <p:nvPr/>
        </p:nvGrpSpPr>
        <p:grpSpPr>
          <a:xfrm rot="10800000">
            <a:off x="-205655" y="11379"/>
            <a:ext cx="909811" cy="6103674"/>
            <a:chOff x="10160001" y="11379"/>
            <a:chExt cx="909811" cy="610367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53F5375-67FB-02FF-A0CC-C84E38F587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AB6D8A2-BF91-200E-0D3D-AA9991CFE973}"/>
                </a:ext>
              </a:extLst>
            </p:cNvPr>
            <p:cNvSpPr/>
            <p:nvPr/>
          </p:nvSpPr>
          <p:spPr>
            <a:xfrm rot="16200000">
              <a:off x="7594556" y="2639792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17" name="Espace réservé pour une image  7">
            <a:extLst>
              <a:ext uri="{FF2B5EF4-FFF2-40B4-BE49-F238E27FC236}">
                <a16:creationId xmlns:a16="http://schemas.microsoft.com/office/drawing/2014/main" id="{E34C123C-D60A-528B-23A5-F852D594C8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23331" y="800711"/>
            <a:ext cx="6563728" cy="591441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B8E4138B-92C0-CB11-D52D-DE955825C505}"/>
              </a:ext>
            </a:extLst>
          </p:cNvPr>
          <p:cNvGrpSpPr/>
          <p:nvPr/>
        </p:nvGrpSpPr>
        <p:grpSpPr>
          <a:xfrm rot="12282876">
            <a:off x="-3659182" y="1399154"/>
            <a:ext cx="9184647" cy="9184634"/>
            <a:chOff x="2515239" y="1566022"/>
            <a:chExt cx="3767042" cy="3767037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33431B8B-25F2-CA65-30B9-52F440CCD406}"/>
                </a:ext>
              </a:extLst>
            </p:cNvPr>
            <p:cNvSpPr/>
            <p:nvPr/>
          </p:nvSpPr>
          <p:spPr>
            <a:xfrm>
              <a:off x="2515239" y="1566022"/>
              <a:ext cx="3767042" cy="3767037"/>
            </a:xfrm>
            <a:prstGeom prst="ellipse">
              <a:avLst/>
            </a:prstGeom>
            <a:noFill/>
            <a:ln w="9525" cap="rnd">
              <a:gradFill>
                <a:gsLst>
                  <a:gs pos="50000">
                    <a:schemeClr val="tx1">
                      <a:alpha val="36000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F771B973-7308-77CE-6D84-E35854AFEEB7}"/>
                </a:ext>
              </a:extLst>
            </p:cNvPr>
            <p:cNvSpPr/>
            <p:nvPr/>
          </p:nvSpPr>
          <p:spPr>
            <a:xfrm>
              <a:off x="2751243" y="1800718"/>
              <a:ext cx="3297649" cy="3297645"/>
            </a:xfrm>
            <a:prstGeom prst="ellipse">
              <a:avLst/>
            </a:prstGeom>
            <a:noFill/>
            <a:ln w="9525" cap="rnd">
              <a:gradFill>
                <a:gsLst>
                  <a:gs pos="50000">
                    <a:schemeClr val="tx1">
                      <a:alpha val="13089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57" name="Image 5">
            <a:extLst>
              <a:ext uri="{FF2B5EF4-FFF2-40B4-BE49-F238E27FC236}">
                <a16:creationId xmlns:a16="http://schemas.microsoft.com/office/drawing/2014/main" id="{308A3742-6442-F420-717C-CB384728A1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05548" y="4649925"/>
            <a:ext cx="999216" cy="600350"/>
          </a:xfrm>
          <a:prstGeom prst="rect">
            <a:avLst/>
          </a:prstGeom>
        </p:spPr>
      </p:pic>
      <p:sp>
        <p:nvSpPr>
          <p:cNvPr id="51" name="ZoneTexte 3">
            <a:extLst>
              <a:ext uri="{FF2B5EF4-FFF2-40B4-BE49-F238E27FC236}">
                <a16:creationId xmlns:a16="http://schemas.microsoft.com/office/drawing/2014/main" id="{52DC684B-45AA-E2A9-2B47-833BA0B73E7B}"/>
              </a:ext>
            </a:extLst>
          </p:cNvPr>
          <p:cNvSpPr txBox="1"/>
          <p:nvPr/>
        </p:nvSpPr>
        <p:spPr>
          <a:xfrm>
            <a:off x="5456103" y="5141323"/>
            <a:ext cx="1696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J.C. Duquesne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Directeur général</a:t>
            </a:r>
          </a:p>
        </p:txBody>
      </p:sp>
      <p:sp>
        <p:nvSpPr>
          <p:cNvPr id="56" name="ZoneTexte 7">
            <a:extLst>
              <a:ext uri="{FF2B5EF4-FFF2-40B4-BE49-F238E27FC236}">
                <a16:creationId xmlns:a16="http://schemas.microsoft.com/office/drawing/2014/main" id="{0B3335E8-5DB0-7F0A-D7A7-2E03D23EBF85}"/>
              </a:ext>
            </a:extLst>
          </p:cNvPr>
          <p:cNvSpPr txBox="1"/>
          <p:nvPr/>
        </p:nvSpPr>
        <p:spPr>
          <a:xfrm>
            <a:off x="6777429" y="5141323"/>
            <a:ext cx="1696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François Duquesne</a:t>
            </a:r>
          </a:p>
          <a:p>
            <a:pPr>
              <a:defRPr/>
            </a:pPr>
            <a:r>
              <a:rPr lang="fr-FR" sz="80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Directeur général</a:t>
            </a:r>
          </a:p>
        </p:txBody>
      </p:sp>
      <p:pic>
        <p:nvPicPr>
          <p:cNvPr id="58" name="Image 5">
            <a:extLst>
              <a:ext uri="{FF2B5EF4-FFF2-40B4-BE49-F238E27FC236}">
                <a16:creationId xmlns:a16="http://schemas.microsoft.com/office/drawing/2014/main" id="{DC9BD745-9B8E-9E51-471F-0C90D4BDFAC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2098" y="4516084"/>
            <a:ext cx="867742" cy="600350"/>
          </a:xfrm>
          <a:prstGeom prst="rect">
            <a:avLst/>
          </a:prstGeom>
        </p:spPr>
      </p:pic>
      <p:sp>
        <p:nvSpPr>
          <p:cNvPr id="97" name="TextBox 96">
            <a:extLst>
              <a:ext uri="{FF2B5EF4-FFF2-40B4-BE49-F238E27FC236}">
                <a16:creationId xmlns:a16="http://schemas.microsoft.com/office/drawing/2014/main" id="{F845DE66-CC11-7107-DFBF-BA92309DF229}"/>
              </a:ext>
            </a:extLst>
          </p:cNvPr>
          <p:cNvSpPr txBox="1"/>
          <p:nvPr/>
        </p:nvSpPr>
        <p:spPr>
          <a:xfrm>
            <a:off x="5426488" y="1087721"/>
            <a:ext cx="26253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3800" b="1" i="0" u="none" strike="noStrike" kern="1200" cap="none" spc="0" normalizeH="0" baseline="0" noProof="0" dirty="0">
                <a:ln>
                  <a:noFill/>
                </a:ln>
                <a:solidFill>
                  <a:srgbClr val="757575">
                    <a:alpha val="7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 </a:t>
            </a:r>
            <a:endParaRPr kumimoji="0" lang="fr-FR" sz="13800" b="0" i="0" u="none" strike="noStrike" kern="1200" cap="none" spc="0" normalizeH="0" baseline="0" noProof="0" dirty="0">
              <a:ln>
                <a:noFill/>
              </a:ln>
              <a:solidFill>
                <a:srgbClr val="757575">
                  <a:alpha val="7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8E8C760F-7B0F-54C8-C7A8-67233C0473C6}"/>
              </a:ext>
            </a:extLst>
          </p:cNvPr>
          <p:cNvSpPr txBox="1"/>
          <p:nvPr/>
        </p:nvSpPr>
        <p:spPr>
          <a:xfrm>
            <a:off x="9503007" y="3586829"/>
            <a:ext cx="26253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3800" b="1" dirty="0">
                <a:solidFill>
                  <a:srgbClr val="757575">
                    <a:alpha val="7000"/>
                  </a:srgbClr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8B57E1-A732-AE41-AAE3-5595C38BF2A4}"/>
              </a:ext>
            </a:extLst>
          </p:cNvPr>
          <p:cNvSpPr txBox="1"/>
          <p:nvPr/>
        </p:nvSpPr>
        <p:spPr>
          <a:xfrm>
            <a:off x="1778000" y="506931"/>
            <a:ext cx="73152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UN POCO </a:t>
            </a:r>
            <a:r>
              <a:rPr lang="en-GB" sz="4000" b="1" spc="3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HISTORIA</a:t>
            </a:r>
            <a:endParaRPr lang="en-GB" sz="4000" b="1" spc="3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839CC96-2DE8-6E13-A023-9441E1E70C71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9882DADA-1A8F-8053-B502-19B233516AAD}"/>
              </a:ext>
            </a:extLst>
          </p:cNvPr>
          <p:cNvSpPr txBox="1"/>
          <p:nvPr/>
        </p:nvSpPr>
        <p:spPr>
          <a:xfrm>
            <a:off x="5449529" y="2552005"/>
            <a:ext cx="4320517" cy="1769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es-ES" sz="1100" b="1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Preservar </a:t>
            </a:r>
            <a:r>
              <a:rPr lang="es-ES" sz="1100" b="1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naturaleza y el instinto de nuestros animales </a:t>
            </a:r>
            <a:r>
              <a:rPr lang="es-ES" sz="1100" b="1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compañía </a:t>
            </a:r>
            <a:r>
              <a:rPr lang="es-E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gracias a una alimentación sana a base de ingredientes frescos </a:t>
            </a:r>
            <a:r>
              <a:rPr lang="es-ES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 naturales</a:t>
            </a:r>
            <a:r>
              <a:rPr lang="es-E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El éxito no se hace esperar.</a:t>
            </a:r>
          </a:p>
          <a:p>
            <a:pPr lvl="0">
              <a:spcAft>
                <a:spcPts val="600"/>
              </a:spcAft>
              <a:defRPr/>
            </a:pPr>
            <a:r>
              <a:rPr lang="es-E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Desde hace más de 30 años, la empresa define su pertenencia territorial y </a:t>
            </a:r>
            <a:r>
              <a:rPr lang="es-ES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 actividad </a:t>
            </a:r>
            <a:r>
              <a:rPr lang="es-E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 el denominado "</a:t>
            </a:r>
            <a:r>
              <a:rPr lang="es-ES" sz="1100" dirty="0" err="1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bocage</a:t>
            </a:r>
            <a:r>
              <a:rPr lang="es-E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s-ES" sz="1100" dirty="0" err="1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virois</a:t>
            </a:r>
            <a:r>
              <a:rPr lang="es-E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". Hemos pasado de 6 empleados en</a:t>
            </a:r>
          </a:p>
          <a:p>
            <a:pPr lvl="0">
              <a:spcAft>
                <a:spcPts val="600"/>
              </a:spcAft>
              <a:defRPr/>
            </a:pPr>
            <a:r>
              <a:rPr lang="es-E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1991, a </a:t>
            </a:r>
            <a:r>
              <a:rPr lang="es-ES" sz="1100" b="1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800 colaboradores </a:t>
            </a:r>
            <a:r>
              <a:rPr lang="es-E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actualmente</a:t>
            </a:r>
            <a:r>
              <a:rPr lang="es-ES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La </a:t>
            </a:r>
            <a:r>
              <a:rPr lang="es-E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pequeña empresa </a:t>
            </a:r>
            <a:r>
              <a:rPr lang="es-ES" sz="1100" dirty="0" err="1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Viroise</a:t>
            </a:r>
            <a:r>
              <a:rPr lang="es-E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se ha convertido en una ETI notable </a:t>
            </a:r>
            <a:r>
              <a:rPr lang="es-ES" sz="1100" dirty="0" err="1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enNormandía</a:t>
            </a:r>
            <a:r>
              <a:rPr lang="es-ES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fr-FR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»</a:t>
            </a:r>
            <a:endParaRPr lang="fr-FR" sz="11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EB59C9-2CCF-76EF-F1AD-62A303E52CB6}"/>
              </a:ext>
            </a:extLst>
          </p:cNvPr>
          <p:cNvSpPr txBox="1"/>
          <p:nvPr/>
        </p:nvSpPr>
        <p:spPr>
          <a:xfrm>
            <a:off x="5605219" y="1558142"/>
            <a:ext cx="262530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5800" b="1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endParaRPr kumimoji="0" lang="fr-FR" sz="5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FFE8D7D-5662-9433-7491-F1AA0F42F16C}"/>
              </a:ext>
            </a:extLst>
          </p:cNvPr>
          <p:cNvCxnSpPr>
            <a:cxnSpLocks/>
          </p:cNvCxnSpPr>
          <p:nvPr/>
        </p:nvCxnSpPr>
        <p:spPr>
          <a:xfrm>
            <a:off x="6654800" y="5182448"/>
            <a:ext cx="0" cy="25630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8BB25ABF-A667-D73F-BE6C-EEF56BD0C0BB}"/>
              </a:ext>
            </a:extLst>
          </p:cNvPr>
          <p:cNvSpPr txBox="1"/>
          <p:nvPr/>
        </p:nvSpPr>
        <p:spPr>
          <a:xfrm>
            <a:off x="5170393" y="1627757"/>
            <a:ext cx="4710471" cy="1431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kumimoji="0" lang="fr-FR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s-ES" sz="1100" dirty="0" err="1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uestra</a:t>
            </a:r>
            <a:r>
              <a:rPr lang="es-E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historia, es antes que nada la historia de </a:t>
            </a:r>
            <a:r>
              <a:rPr lang="es-ES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nuestro </a:t>
            </a:r>
            <a:r>
              <a:rPr lang="es-E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padre: </a:t>
            </a:r>
            <a:r>
              <a:rPr lang="es-ES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Christian Duquesne</a:t>
            </a:r>
            <a:r>
              <a:rPr lang="es-E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doctor </a:t>
            </a:r>
            <a:r>
              <a:rPr lang="es-ES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veterinario </a:t>
            </a:r>
            <a:r>
              <a:rPr lang="es-E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especialista en nutrición animal. En 1991, </a:t>
            </a:r>
            <a:r>
              <a:rPr lang="es-ES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crea junto </a:t>
            </a:r>
            <a:r>
              <a:rPr lang="es-E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 nuestra madre Catherine, un </a:t>
            </a:r>
            <a:r>
              <a:rPr lang="es-ES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concepto </a:t>
            </a:r>
            <a:r>
              <a:rPr lang="es-E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 que consagrarán toda </a:t>
            </a:r>
            <a:r>
              <a:rPr lang="es-ES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 carrera </a:t>
            </a:r>
            <a:r>
              <a:rPr lang="es-E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en-US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lvl="0">
              <a:spcAft>
                <a:spcPts val="600"/>
              </a:spcAft>
              <a:defRPr/>
            </a:pPr>
            <a:endParaRPr lang="en-US" sz="11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600"/>
              </a:spcAft>
              <a:defRPr/>
            </a:pPr>
            <a:endParaRPr lang="fr-FR" sz="11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680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CF12C84-A985-12C0-DD3E-1544C8A6ECDA}"/>
              </a:ext>
            </a:extLst>
          </p:cNvPr>
          <p:cNvCxnSpPr/>
          <p:nvPr/>
        </p:nvCxnSpPr>
        <p:spPr>
          <a:xfrm>
            <a:off x="6197600" y="1745961"/>
            <a:ext cx="0" cy="70196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098BC9E2-4CB6-E2CB-D08D-B708BB13347C}"/>
              </a:ext>
            </a:extLst>
          </p:cNvPr>
          <p:cNvCxnSpPr/>
          <p:nvPr/>
        </p:nvCxnSpPr>
        <p:spPr>
          <a:xfrm>
            <a:off x="6781467" y="3254734"/>
            <a:ext cx="0" cy="70196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B1074292-37FC-5259-655A-5D9E29B96AC5}"/>
              </a:ext>
            </a:extLst>
          </p:cNvPr>
          <p:cNvCxnSpPr>
            <a:cxnSpLocks/>
          </p:cNvCxnSpPr>
          <p:nvPr/>
        </p:nvCxnSpPr>
        <p:spPr>
          <a:xfrm>
            <a:off x="6197600" y="4633094"/>
            <a:ext cx="0" cy="85726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>
            <a:extLst>
              <a:ext uri="{FF2B5EF4-FFF2-40B4-BE49-F238E27FC236}">
                <a16:creationId xmlns:a16="http://schemas.microsoft.com/office/drawing/2014/main" id="{2B7B761A-5DF6-E86B-6CA0-7A7779784A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043" y="11376"/>
            <a:ext cx="1881740" cy="6103674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3A623329-52EF-F372-FA6E-0EAA20A3FBA7}"/>
              </a:ext>
            </a:extLst>
          </p:cNvPr>
          <p:cNvSpPr/>
          <p:nvPr/>
        </p:nvSpPr>
        <p:spPr>
          <a:xfrm rot="5400000">
            <a:off x="-2297979" y="1942376"/>
            <a:ext cx="6115050" cy="223029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8B57E1-A732-AE41-AAE3-5595C38BF2A4}"/>
              </a:ext>
            </a:extLst>
          </p:cNvPr>
          <p:cNvSpPr txBox="1"/>
          <p:nvPr/>
        </p:nvSpPr>
        <p:spPr>
          <a:xfrm>
            <a:off x="2716324" y="506931"/>
            <a:ext cx="54385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595959"/>
                </a:solidFill>
                <a:latin typeface="Century Gothic" panose="020B0502020202020204" pitchFamily="34" charset="0"/>
              </a:rPr>
              <a:t>NUESTRA </a:t>
            </a:r>
            <a:r>
              <a:rPr lang="en-GB" sz="4000" b="1" spc="300" dirty="0">
                <a:latin typeface="Century Gothic" panose="020B0502020202020204" pitchFamily="34" charset="0"/>
              </a:rPr>
              <a:t>MISIÓN</a:t>
            </a:r>
            <a:endParaRPr lang="fr-FR" sz="4000" b="1" spc="300" dirty="0">
              <a:latin typeface="Century Gothic" panose="020B0502020202020204" pitchFamily="34" charset="0"/>
            </a:endParaRPr>
          </a:p>
        </p:txBody>
      </p:sp>
      <p:sp>
        <p:nvSpPr>
          <p:cNvPr id="11" name="ZoneTexte 48">
            <a:extLst>
              <a:ext uri="{FF2B5EF4-FFF2-40B4-BE49-F238E27FC236}">
                <a16:creationId xmlns:a16="http://schemas.microsoft.com/office/drawing/2014/main" id="{AF94B3C0-697D-D732-C182-B87DAEE1093B}"/>
              </a:ext>
            </a:extLst>
          </p:cNvPr>
          <p:cNvSpPr txBox="1"/>
          <p:nvPr/>
        </p:nvSpPr>
        <p:spPr>
          <a:xfrm>
            <a:off x="6020847" y="4659363"/>
            <a:ext cx="4507389" cy="830997"/>
          </a:xfrm>
          <a:prstGeom prst="rect">
            <a:avLst/>
          </a:prstGeom>
          <a:noFill/>
        </p:spPr>
        <p:txBody>
          <a:bodyPr wrap="square" lIns="288000">
            <a:spAutoFit/>
          </a:bodyPr>
          <a:lstStyle/>
          <a:p>
            <a:pPr>
              <a:spcAft>
                <a:spcPts val="600"/>
              </a:spcAft>
            </a:pP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NORMANDISE </a:t>
            </a:r>
            <a:r>
              <a:rPr lang="es-ES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Pet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s-ES" sz="12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Food</a:t>
            </a: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 es una </a:t>
            </a:r>
            <a:r>
              <a:rPr lang="es-ES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empresa de fabricación </a:t>
            </a: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y 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empaque </a:t>
            </a: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especializada en la concepción de </a:t>
            </a:r>
            <a:r>
              <a:rPr lang="es-ES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comida húmeda 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hecha </a:t>
            </a: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a la medida para perros y gatos</a:t>
            </a:r>
            <a:endParaRPr lang="fr-FR" sz="1200" spc="-4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ZoneTexte 48">
            <a:extLst>
              <a:ext uri="{FF2B5EF4-FFF2-40B4-BE49-F238E27FC236}">
                <a16:creationId xmlns:a16="http://schemas.microsoft.com/office/drawing/2014/main" id="{28F5BD29-E91B-E089-48A6-DD5483BAC3BF}"/>
              </a:ext>
            </a:extLst>
          </p:cNvPr>
          <p:cNvSpPr txBox="1"/>
          <p:nvPr/>
        </p:nvSpPr>
        <p:spPr>
          <a:xfrm>
            <a:off x="6602852" y="3190218"/>
            <a:ext cx="3861948" cy="830997"/>
          </a:xfrm>
          <a:prstGeom prst="rect">
            <a:avLst/>
          </a:prstGeom>
          <a:noFill/>
        </p:spPr>
        <p:txBody>
          <a:bodyPr wrap="square" lIns="288000">
            <a:spAutoFit/>
          </a:bodyPr>
          <a:lstStyle/>
          <a:p>
            <a:pPr>
              <a:spcAft>
                <a:spcPts val="600"/>
              </a:spcAft>
            </a:pP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Para 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NORMANDISE </a:t>
            </a:r>
            <a:r>
              <a:rPr lang="es-ES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Pet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s-ES" sz="12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Food</a:t>
            </a: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, el 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ofrecer una </a:t>
            </a:r>
            <a:r>
              <a:rPr lang="es-ES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alimentación sana y equilibrada </a:t>
            </a: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que 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contribuya </a:t>
            </a: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a su salud 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y </a:t>
            </a: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su bienestar es más que un deber, es una verdadera pasión !</a:t>
            </a: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ZoneTexte 48">
            <a:extLst>
              <a:ext uri="{FF2B5EF4-FFF2-40B4-BE49-F238E27FC236}">
                <a16:creationId xmlns:a16="http://schemas.microsoft.com/office/drawing/2014/main" id="{A82AD56D-5365-F881-AEB6-6F2067AACA0A}"/>
              </a:ext>
            </a:extLst>
          </p:cNvPr>
          <p:cNvSpPr txBox="1"/>
          <p:nvPr/>
        </p:nvSpPr>
        <p:spPr>
          <a:xfrm>
            <a:off x="6020845" y="1672123"/>
            <a:ext cx="4443955" cy="830997"/>
          </a:xfrm>
          <a:prstGeom prst="rect">
            <a:avLst/>
          </a:prstGeom>
          <a:noFill/>
        </p:spPr>
        <p:txBody>
          <a:bodyPr wrap="square" lIns="288000">
            <a:spAutoFit/>
          </a:bodyPr>
          <a:lstStyle/>
          <a:p>
            <a:pPr>
              <a:spcAft>
                <a:spcPts val="600"/>
              </a:spcAft>
            </a:pP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Los perros y gatos, por diferentes que sean, inspiran al hombre 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desde </a:t>
            </a: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los comienzos de la civilización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. Hoy </a:t>
            </a: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en día, son una parte integral de nuestra sociedad e 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iluminan </a:t>
            </a:r>
            <a:r>
              <a:rPr lang="es-ES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nuestra vida cotidiana</a:t>
            </a: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.</a:t>
            </a:r>
            <a:endParaRPr lang="fr-FR" sz="12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8E4138B-92C0-CB11-D52D-DE955825C505}"/>
              </a:ext>
            </a:extLst>
          </p:cNvPr>
          <p:cNvGrpSpPr/>
          <p:nvPr/>
        </p:nvGrpSpPr>
        <p:grpSpPr>
          <a:xfrm>
            <a:off x="3102490" y="1848471"/>
            <a:ext cx="3311359" cy="3311357"/>
            <a:chOff x="2261758" y="1312539"/>
            <a:chExt cx="4274006" cy="4274004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33431B8B-25F2-CA65-30B9-52F440CCD406}"/>
                </a:ext>
              </a:extLst>
            </p:cNvPr>
            <p:cNvSpPr/>
            <p:nvPr/>
          </p:nvSpPr>
          <p:spPr>
            <a:xfrm>
              <a:off x="2515239" y="1566022"/>
              <a:ext cx="3767042" cy="3767037"/>
            </a:xfrm>
            <a:prstGeom prst="ellipse">
              <a:avLst/>
            </a:prstGeom>
            <a:noFill/>
            <a:ln w="9525" cap="rnd">
              <a:gradFill>
                <a:gsLst>
                  <a:gs pos="50000">
                    <a:schemeClr val="tx1">
                      <a:alpha val="36000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BE8C24F-F1B4-2C35-91B9-2D112EBC5C82}"/>
                </a:ext>
              </a:extLst>
            </p:cNvPr>
            <p:cNvSpPr/>
            <p:nvPr/>
          </p:nvSpPr>
          <p:spPr>
            <a:xfrm>
              <a:off x="2261758" y="1312539"/>
              <a:ext cx="4274006" cy="4274004"/>
            </a:xfrm>
            <a:prstGeom prst="ellipse">
              <a:avLst/>
            </a:prstGeom>
            <a:noFill/>
            <a:ln w="9525" cap="rnd">
              <a:gradFill>
                <a:gsLst>
                  <a:gs pos="50000">
                    <a:schemeClr val="tx1"/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F771B973-7308-77CE-6D84-E35854AFEEB7}"/>
                </a:ext>
              </a:extLst>
            </p:cNvPr>
            <p:cNvSpPr/>
            <p:nvPr/>
          </p:nvSpPr>
          <p:spPr>
            <a:xfrm>
              <a:off x="2751243" y="1800718"/>
              <a:ext cx="3297649" cy="3297645"/>
            </a:xfrm>
            <a:prstGeom prst="ellipse">
              <a:avLst/>
            </a:prstGeom>
            <a:noFill/>
            <a:ln w="9525" cap="rnd">
              <a:gradFill>
                <a:gsLst>
                  <a:gs pos="50000">
                    <a:schemeClr val="tx1">
                      <a:alpha val="13089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E89E99A-D7A2-4F90-9940-4F210E5E9F00}"/>
              </a:ext>
            </a:extLst>
          </p:cNvPr>
          <p:cNvGrpSpPr/>
          <p:nvPr/>
        </p:nvGrpSpPr>
        <p:grpSpPr>
          <a:xfrm rot="21079153">
            <a:off x="848839" y="1462921"/>
            <a:ext cx="3457511" cy="4105794"/>
            <a:chOff x="1244600" y="1762125"/>
            <a:chExt cx="2743200" cy="325755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232A652-CD6A-5F4D-59B8-539B7C9F1A8E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5" name="Image 10">
              <a:extLst>
                <a:ext uri="{FF2B5EF4-FFF2-40B4-BE49-F238E27FC236}">
                  <a16:creationId xmlns:a16="http://schemas.microsoft.com/office/drawing/2014/main" id="{4A69E59C-DC5A-9279-D54D-B1C952FB93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448"/>
            <a:stretch/>
          </p:blipFill>
          <p:spPr>
            <a:xfrm>
              <a:off x="1397000" y="1914525"/>
              <a:ext cx="2438400" cy="2438400"/>
            </a:xfrm>
            <a:prstGeom prst="rect">
              <a:avLst/>
            </a:prstGeom>
          </p:spPr>
        </p:pic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0BE7847A-1055-7196-0976-A2E1EB016FF9}"/>
              </a:ext>
            </a:extLst>
          </p:cNvPr>
          <p:cNvSpPr/>
          <p:nvPr/>
        </p:nvSpPr>
        <p:spPr>
          <a:xfrm>
            <a:off x="6053287" y="3189188"/>
            <a:ext cx="549564" cy="549564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9269B9-8725-2DBC-8FD8-362B719EDD14}"/>
              </a:ext>
            </a:extLst>
          </p:cNvPr>
          <p:cNvSpPr/>
          <p:nvPr/>
        </p:nvSpPr>
        <p:spPr>
          <a:xfrm>
            <a:off x="5471283" y="1745961"/>
            <a:ext cx="549564" cy="549564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B0E6B35-2392-10D4-FE37-3A1F2ED0D504}"/>
              </a:ext>
            </a:extLst>
          </p:cNvPr>
          <p:cNvSpPr/>
          <p:nvPr/>
        </p:nvSpPr>
        <p:spPr>
          <a:xfrm>
            <a:off x="5471283" y="4632416"/>
            <a:ext cx="549564" cy="549564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B063A74E-A925-910A-B896-7D9BA25CB645}"/>
              </a:ext>
            </a:extLst>
          </p:cNvPr>
          <p:cNvSpPr/>
          <p:nvPr/>
        </p:nvSpPr>
        <p:spPr>
          <a:xfrm>
            <a:off x="3666416" y="2426084"/>
            <a:ext cx="2074288" cy="2046914"/>
          </a:xfrm>
          <a:prstGeom prst="roundRect">
            <a:avLst>
              <a:gd name="adj" fmla="val 50000"/>
            </a:avLst>
          </a:prstGeom>
          <a:solidFill>
            <a:schemeClr val="tx1">
              <a:alpha val="65000"/>
            </a:schemeClr>
          </a:solidFill>
          <a:ln>
            <a:noFill/>
          </a:ln>
          <a:effectLst>
            <a:outerShdw blurRad="127000" dist="59867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b="1" spc="100" dirty="0">
                <a:solidFill>
                  <a:schemeClr val="bg1"/>
                </a:solidFill>
                <a:latin typeface="Century Gothic" panose="020B0502020202020204" pitchFamily="34" charset="0"/>
              </a:rPr>
              <a:t>SATISFACER A NUESTROS AMIGOS PERROS Y GATOS </a:t>
            </a:r>
          </a:p>
          <a:p>
            <a:pPr algn="ctr"/>
            <a:r>
              <a:rPr lang="es-ES" sz="1200" b="1" spc="100" dirty="0">
                <a:solidFill>
                  <a:schemeClr val="bg1"/>
                </a:solidFill>
                <a:latin typeface="Century Gothic" panose="020B0502020202020204" pitchFamily="34" charset="0"/>
              </a:rPr>
              <a:t>Y COMPLACER A SUS DUEÑOS</a:t>
            </a:r>
            <a:endParaRPr lang="fr-FR" sz="1200" spc="1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A6B0F55-E5B7-2E26-26D3-48EC77940D9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grayscl/>
            <a:lum bright="100000"/>
            <a:alphaModFix amt="1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974"/>
          <a:stretch/>
        </p:blipFill>
        <p:spPr>
          <a:xfrm>
            <a:off x="3906808" y="2885558"/>
            <a:ext cx="1603050" cy="1083676"/>
          </a:xfrm>
          <a:prstGeom prst="rect">
            <a:avLst/>
          </a:prstGeom>
        </p:spPr>
      </p:pic>
      <p:grpSp>
        <p:nvGrpSpPr>
          <p:cNvPr id="18" name="Graphic 5">
            <a:extLst>
              <a:ext uri="{FF2B5EF4-FFF2-40B4-BE49-F238E27FC236}">
                <a16:creationId xmlns:a16="http://schemas.microsoft.com/office/drawing/2014/main" id="{7ED9DA6C-2538-68C2-B80E-740200F3B338}"/>
              </a:ext>
            </a:extLst>
          </p:cNvPr>
          <p:cNvGrpSpPr>
            <a:grpSpLocks noChangeAspect="1"/>
          </p:cNvGrpSpPr>
          <p:nvPr/>
        </p:nvGrpSpPr>
        <p:grpSpPr>
          <a:xfrm>
            <a:off x="5559116" y="4720327"/>
            <a:ext cx="373897" cy="360000"/>
            <a:chOff x="3006086" y="718314"/>
            <a:chExt cx="4859026" cy="4678424"/>
          </a:xfrm>
          <a:solidFill>
            <a:schemeClr val="bg1"/>
          </a:solidFill>
        </p:grpSpPr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BD70B192-1CAF-D5C4-0A1A-EC9DF9371EDE}"/>
                </a:ext>
              </a:extLst>
            </p:cNvPr>
            <p:cNvSpPr/>
            <p:nvPr/>
          </p:nvSpPr>
          <p:spPr>
            <a:xfrm>
              <a:off x="3006086" y="718314"/>
              <a:ext cx="4859026" cy="4678424"/>
            </a:xfrm>
            <a:custGeom>
              <a:avLst/>
              <a:gdLst>
                <a:gd name="connsiteX0" fmla="*/ 4731268 w 4859026"/>
                <a:gd name="connsiteY0" fmla="*/ 1974146 h 4678424"/>
                <a:gd name="connsiteX1" fmla="*/ 4590536 w 4859026"/>
                <a:gd name="connsiteY1" fmla="*/ 1796571 h 4678424"/>
                <a:gd name="connsiteX2" fmla="*/ 4496762 w 4859026"/>
                <a:gd name="connsiteY2" fmla="*/ 1507916 h 4678424"/>
                <a:gd name="connsiteX3" fmla="*/ 4506259 w 4859026"/>
                <a:gd name="connsiteY3" fmla="*/ 1281754 h 4678424"/>
                <a:gd name="connsiteX4" fmla="*/ 4076710 w 4859026"/>
                <a:gd name="connsiteY4" fmla="*/ 690906 h 4678424"/>
                <a:gd name="connsiteX5" fmla="*/ 3858949 w 4859026"/>
                <a:gd name="connsiteY5" fmla="*/ 630258 h 4678424"/>
                <a:gd name="connsiteX6" fmla="*/ 3612861 w 4859026"/>
                <a:gd name="connsiteY6" fmla="*/ 451376 h 4678424"/>
                <a:gd name="connsiteX7" fmla="*/ 3488370 w 4859026"/>
                <a:gd name="connsiteY7" fmla="*/ 263533 h 4678424"/>
                <a:gd name="connsiteX8" fmla="*/ 2792854 w 4859026"/>
                <a:gd name="connsiteY8" fmla="*/ 37611 h 4678424"/>
                <a:gd name="connsiteX9" fmla="*/ 2581799 w 4859026"/>
                <a:gd name="connsiteY9" fmla="*/ 116420 h 4678424"/>
                <a:gd name="connsiteX10" fmla="*/ 2277237 w 4859026"/>
                <a:gd name="connsiteY10" fmla="*/ 116420 h 4678424"/>
                <a:gd name="connsiteX11" fmla="*/ 2066163 w 4859026"/>
                <a:gd name="connsiteY11" fmla="*/ 37611 h 4678424"/>
                <a:gd name="connsiteX12" fmla="*/ 1370648 w 4859026"/>
                <a:gd name="connsiteY12" fmla="*/ 263536 h 4678424"/>
                <a:gd name="connsiteX13" fmla="*/ 1246156 w 4859026"/>
                <a:gd name="connsiteY13" fmla="*/ 451372 h 4678424"/>
                <a:gd name="connsiteX14" fmla="*/ 1000068 w 4859026"/>
                <a:gd name="connsiteY14" fmla="*/ 630258 h 4678424"/>
                <a:gd name="connsiteX15" fmla="*/ 782316 w 4859026"/>
                <a:gd name="connsiteY15" fmla="*/ 690906 h 4678424"/>
                <a:gd name="connsiteX16" fmla="*/ 352770 w 4859026"/>
                <a:gd name="connsiteY16" fmla="*/ 1281754 h 4678424"/>
                <a:gd name="connsiteX17" fmla="*/ 362258 w 4859026"/>
                <a:gd name="connsiteY17" fmla="*/ 1507925 h 4678424"/>
                <a:gd name="connsiteX18" fmla="*/ 268482 w 4859026"/>
                <a:gd name="connsiteY18" fmla="*/ 1796580 h 4678424"/>
                <a:gd name="connsiteX19" fmla="*/ 127756 w 4859026"/>
                <a:gd name="connsiteY19" fmla="*/ 1974146 h 4678424"/>
                <a:gd name="connsiteX20" fmla="*/ 127751 w 4859026"/>
                <a:gd name="connsiteY20" fmla="*/ 2704275 h 4678424"/>
                <a:gd name="connsiteX21" fmla="*/ 268487 w 4859026"/>
                <a:gd name="connsiteY21" fmla="*/ 2881849 h 4678424"/>
                <a:gd name="connsiteX22" fmla="*/ 362258 w 4859026"/>
                <a:gd name="connsiteY22" fmla="*/ 3170505 h 4678424"/>
                <a:gd name="connsiteX23" fmla="*/ 352770 w 4859026"/>
                <a:gd name="connsiteY23" fmla="*/ 3396666 h 4678424"/>
                <a:gd name="connsiteX24" fmla="*/ 782316 w 4859026"/>
                <a:gd name="connsiteY24" fmla="*/ 3987511 h 4678424"/>
                <a:gd name="connsiteX25" fmla="*/ 1000078 w 4859026"/>
                <a:gd name="connsiteY25" fmla="*/ 4048157 h 4678424"/>
                <a:gd name="connsiteX26" fmla="*/ 1246156 w 4859026"/>
                <a:gd name="connsiteY26" fmla="*/ 4227046 h 4678424"/>
                <a:gd name="connsiteX27" fmla="*/ 1370648 w 4859026"/>
                <a:gd name="connsiteY27" fmla="*/ 4414879 h 4678424"/>
                <a:gd name="connsiteX28" fmla="*/ 2066173 w 4859026"/>
                <a:gd name="connsiteY28" fmla="*/ 4640812 h 4678424"/>
                <a:gd name="connsiteX29" fmla="*/ 2277237 w 4859026"/>
                <a:gd name="connsiteY29" fmla="*/ 4562003 h 4678424"/>
                <a:gd name="connsiteX30" fmla="*/ 2581790 w 4859026"/>
                <a:gd name="connsiteY30" fmla="*/ 4562003 h 4678424"/>
                <a:gd name="connsiteX31" fmla="*/ 2792864 w 4859026"/>
                <a:gd name="connsiteY31" fmla="*/ 4640812 h 4678424"/>
                <a:gd name="connsiteX32" fmla="*/ 2999889 w 4859026"/>
                <a:gd name="connsiteY32" fmla="*/ 4678417 h 4678424"/>
                <a:gd name="connsiteX33" fmla="*/ 3488370 w 4859026"/>
                <a:gd name="connsiteY33" fmla="*/ 4414879 h 4678424"/>
                <a:gd name="connsiteX34" fmla="*/ 3612871 w 4859026"/>
                <a:gd name="connsiteY34" fmla="*/ 4227046 h 4678424"/>
                <a:gd name="connsiteX35" fmla="*/ 3858949 w 4859026"/>
                <a:gd name="connsiteY35" fmla="*/ 4048157 h 4678424"/>
                <a:gd name="connsiteX36" fmla="*/ 4076710 w 4859026"/>
                <a:gd name="connsiteY36" fmla="*/ 3987511 h 4678424"/>
                <a:gd name="connsiteX37" fmla="*/ 4506259 w 4859026"/>
                <a:gd name="connsiteY37" fmla="*/ 3396666 h 4678424"/>
                <a:gd name="connsiteX38" fmla="*/ 4496772 w 4859026"/>
                <a:gd name="connsiteY38" fmla="*/ 3170495 h 4678424"/>
                <a:gd name="connsiteX39" fmla="*/ 4590536 w 4859026"/>
                <a:gd name="connsiteY39" fmla="*/ 2881849 h 4678424"/>
                <a:gd name="connsiteX40" fmla="*/ 4731268 w 4859026"/>
                <a:gd name="connsiteY40" fmla="*/ 2704275 h 4678424"/>
                <a:gd name="connsiteX41" fmla="*/ 4731268 w 4859026"/>
                <a:gd name="connsiteY41" fmla="*/ 2704275 h 4678424"/>
                <a:gd name="connsiteX42" fmla="*/ 4731268 w 4859026"/>
                <a:gd name="connsiteY42" fmla="*/ 1974146 h 4678424"/>
                <a:gd name="connsiteX43" fmla="*/ 4611834 w 4859026"/>
                <a:gd name="connsiteY43" fmla="*/ 2609616 h 4678424"/>
                <a:gd name="connsiteX44" fmla="*/ 4611834 w 4859026"/>
                <a:gd name="connsiteY44" fmla="*/ 2609616 h 4678424"/>
                <a:gd name="connsiteX45" fmla="*/ 4471093 w 4859026"/>
                <a:gd name="connsiteY45" fmla="*/ 2787190 h 4678424"/>
                <a:gd name="connsiteX46" fmla="*/ 4344505 w 4859026"/>
                <a:gd name="connsiteY46" fmla="*/ 3176886 h 4678424"/>
                <a:gd name="connsiteX47" fmla="*/ 4353992 w 4859026"/>
                <a:gd name="connsiteY47" fmla="*/ 3403058 h 4678424"/>
                <a:gd name="connsiteX48" fmla="*/ 4035819 w 4859026"/>
                <a:gd name="connsiteY48" fmla="*/ 3840703 h 4678424"/>
                <a:gd name="connsiteX49" fmla="*/ 3818058 w 4859026"/>
                <a:gd name="connsiteY49" fmla="*/ 3901348 h 4678424"/>
                <a:gd name="connsiteX50" fmla="*/ 3485836 w 4859026"/>
                <a:gd name="connsiteY50" fmla="*/ 4142855 h 4678424"/>
                <a:gd name="connsiteX51" fmla="*/ 3361335 w 4859026"/>
                <a:gd name="connsiteY51" fmla="*/ 4330697 h 4678424"/>
                <a:gd name="connsiteX52" fmla="*/ 2846175 w 4859026"/>
                <a:gd name="connsiteY52" fmla="*/ 4498033 h 4678424"/>
                <a:gd name="connsiteX53" fmla="*/ 2635101 w 4859026"/>
                <a:gd name="connsiteY53" fmla="*/ 4419232 h 4678424"/>
                <a:gd name="connsiteX54" fmla="*/ 2429514 w 4859026"/>
                <a:gd name="connsiteY54" fmla="*/ 4382104 h 4678424"/>
                <a:gd name="connsiteX55" fmla="*/ 2223926 w 4859026"/>
                <a:gd name="connsiteY55" fmla="*/ 4419232 h 4678424"/>
                <a:gd name="connsiteX56" fmla="*/ 2012861 w 4859026"/>
                <a:gd name="connsiteY56" fmla="*/ 4498033 h 4678424"/>
                <a:gd name="connsiteX57" fmla="*/ 1497683 w 4859026"/>
                <a:gd name="connsiteY57" fmla="*/ 4330697 h 4678424"/>
                <a:gd name="connsiteX58" fmla="*/ 1373191 w 4859026"/>
                <a:gd name="connsiteY58" fmla="*/ 4142855 h 4678424"/>
                <a:gd name="connsiteX59" fmla="*/ 1040959 w 4859026"/>
                <a:gd name="connsiteY59" fmla="*/ 3901348 h 4678424"/>
                <a:gd name="connsiteX60" fmla="*/ 823207 w 4859026"/>
                <a:gd name="connsiteY60" fmla="*/ 3840703 h 4678424"/>
                <a:gd name="connsiteX61" fmla="*/ 505040 w 4859026"/>
                <a:gd name="connsiteY61" fmla="*/ 3403058 h 4678424"/>
                <a:gd name="connsiteX62" fmla="*/ 514528 w 4859026"/>
                <a:gd name="connsiteY62" fmla="*/ 3176896 h 4678424"/>
                <a:gd name="connsiteX63" fmla="*/ 387927 w 4859026"/>
                <a:gd name="connsiteY63" fmla="*/ 2787190 h 4678424"/>
                <a:gd name="connsiteX64" fmla="*/ 247196 w 4859026"/>
                <a:gd name="connsiteY64" fmla="*/ 2609616 h 4678424"/>
                <a:gd name="connsiteX65" fmla="*/ 247200 w 4859026"/>
                <a:gd name="connsiteY65" fmla="*/ 2068805 h 4678424"/>
                <a:gd name="connsiteX66" fmla="*/ 387927 w 4859026"/>
                <a:gd name="connsiteY66" fmla="*/ 1891230 h 4678424"/>
                <a:gd name="connsiteX67" fmla="*/ 514528 w 4859026"/>
                <a:gd name="connsiteY67" fmla="*/ 1501534 h 4678424"/>
                <a:gd name="connsiteX68" fmla="*/ 505040 w 4859026"/>
                <a:gd name="connsiteY68" fmla="*/ 1275363 h 4678424"/>
                <a:gd name="connsiteX69" fmla="*/ 823207 w 4859026"/>
                <a:gd name="connsiteY69" fmla="*/ 837716 h 4678424"/>
                <a:gd name="connsiteX70" fmla="*/ 1040959 w 4859026"/>
                <a:gd name="connsiteY70" fmla="*/ 777068 h 4678424"/>
                <a:gd name="connsiteX71" fmla="*/ 1373191 w 4859026"/>
                <a:gd name="connsiteY71" fmla="*/ 535567 h 4678424"/>
                <a:gd name="connsiteX72" fmla="*/ 1497683 w 4859026"/>
                <a:gd name="connsiteY72" fmla="*/ 347727 h 4678424"/>
                <a:gd name="connsiteX73" fmla="*/ 2012852 w 4859026"/>
                <a:gd name="connsiteY73" fmla="*/ 180384 h 4678424"/>
                <a:gd name="connsiteX74" fmla="*/ 2223926 w 4859026"/>
                <a:gd name="connsiteY74" fmla="*/ 259193 h 4678424"/>
                <a:gd name="connsiteX75" fmla="*/ 2635111 w 4859026"/>
                <a:gd name="connsiteY75" fmla="*/ 259193 h 4678424"/>
                <a:gd name="connsiteX76" fmla="*/ 2846166 w 4859026"/>
                <a:gd name="connsiteY76" fmla="*/ 180384 h 4678424"/>
                <a:gd name="connsiteX77" fmla="*/ 3361344 w 4859026"/>
                <a:gd name="connsiteY77" fmla="*/ 347727 h 4678424"/>
                <a:gd name="connsiteX78" fmla="*/ 3485826 w 4859026"/>
                <a:gd name="connsiteY78" fmla="*/ 535567 h 4678424"/>
                <a:gd name="connsiteX79" fmla="*/ 3818058 w 4859026"/>
                <a:gd name="connsiteY79" fmla="*/ 777068 h 4678424"/>
                <a:gd name="connsiteX80" fmla="*/ 4035819 w 4859026"/>
                <a:gd name="connsiteY80" fmla="*/ 837716 h 4678424"/>
                <a:gd name="connsiteX81" fmla="*/ 4353992 w 4859026"/>
                <a:gd name="connsiteY81" fmla="*/ 1275363 h 4678424"/>
                <a:gd name="connsiteX82" fmla="*/ 4344496 w 4859026"/>
                <a:gd name="connsiteY82" fmla="*/ 1501525 h 4678424"/>
                <a:gd name="connsiteX83" fmla="*/ 4471102 w 4859026"/>
                <a:gd name="connsiteY83" fmla="*/ 1891230 h 4678424"/>
                <a:gd name="connsiteX84" fmla="*/ 4611834 w 4859026"/>
                <a:gd name="connsiteY84" fmla="*/ 2068805 h 4678424"/>
                <a:gd name="connsiteX85" fmla="*/ 4611834 w 4859026"/>
                <a:gd name="connsiteY85" fmla="*/ 2609616 h 4678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859026" h="4678424">
                  <a:moveTo>
                    <a:pt x="4731268" y="1974146"/>
                  </a:moveTo>
                  <a:lnTo>
                    <a:pt x="4590536" y="1796571"/>
                  </a:lnTo>
                  <a:cubicBezTo>
                    <a:pt x="4525690" y="1714742"/>
                    <a:pt x="4492381" y="1612224"/>
                    <a:pt x="4496762" y="1507916"/>
                  </a:cubicBezTo>
                  <a:lnTo>
                    <a:pt x="4506259" y="1281754"/>
                  </a:lnTo>
                  <a:cubicBezTo>
                    <a:pt x="4517765" y="1007510"/>
                    <a:pt x="4341124" y="764549"/>
                    <a:pt x="4076710" y="690906"/>
                  </a:cubicBezTo>
                  <a:lnTo>
                    <a:pt x="3858949" y="630258"/>
                  </a:lnTo>
                  <a:cubicBezTo>
                    <a:pt x="3758089" y="602172"/>
                    <a:pt x="3670707" y="538641"/>
                    <a:pt x="3612861" y="451376"/>
                  </a:cubicBezTo>
                  <a:lnTo>
                    <a:pt x="3488370" y="263533"/>
                  </a:lnTo>
                  <a:cubicBezTo>
                    <a:pt x="3336456" y="34333"/>
                    <a:pt x="3050467" y="-58564"/>
                    <a:pt x="2792854" y="37611"/>
                  </a:cubicBezTo>
                  <a:lnTo>
                    <a:pt x="2581799" y="116420"/>
                  </a:lnTo>
                  <a:cubicBezTo>
                    <a:pt x="2483597" y="153087"/>
                    <a:pt x="2375431" y="153087"/>
                    <a:pt x="2277237" y="116420"/>
                  </a:cubicBezTo>
                  <a:lnTo>
                    <a:pt x="2066163" y="37611"/>
                  </a:lnTo>
                  <a:cubicBezTo>
                    <a:pt x="1808569" y="-58574"/>
                    <a:pt x="1522562" y="34346"/>
                    <a:pt x="1370648" y="263536"/>
                  </a:cubicBezTo>
                  <a:lnTo>
                    <a:pt x="1246156" y="451372"/>
                  </a:lnTo>
                  <a:cubicBezTo>
                    <a:pt x="1188320" y="538646"/>
                    <a:pt x="1100928" y="602172"/>
                    <a:pt x="1000068" y="630258"/>
                  </a:cubicBezTo>
                  <a:lnTo>
                    <a:pt x="782316" y="690906"/>
                  </a:lnTo>
                  <a:cubicBezTo>
                    <a:pt x="517895" y="764549"/>
                    <a:pt x="341259" y="1007510"/>
                    <a:pt x="352770" y="1281754"/>
                  </a:cubicBezTo>
                  <a:lnTo>
                    <a:pt x="362258" y="1507925"/>
                  </a:lnTo>
                  <a:cubicBezTo>
                    <a:pt x="366635" y="1612234"/>
                    <a:pt x="333334" y="1714751"/>
                    <a:pt x="268482" y="1796580"/>
                  </a:cubicBezTo>
                  <a:lnTo>
                    <a:pt x="127756" y="1974146"/>
                  </a:lnTo>
                  <a:cubicBezTo>
                    <a:pt x="-42582" y="2189096"/>
                    <a:pt x="-42587" y="2489334"/>
                    <a:pt x="127751" y="2704275"/>
                  </a:cubicBezTo>
                  <a:lnTo>
                    <a:pt x="268487" y="2881849"/>
                  </a:lnTo>
                  <a:cubicBezTo>
                    <a:pt x="333334" y="2963669"/>
                    <a:pt x="366635" y="3066187"/>
                    <a:pt x="362258" y="3170505"/>
                  </a:cubicBezTo>
                  <a:lnTo>
                    <a:pt x="352770" y="3396666"/>
                  </a:lnTo>
                  <a:cubicBezTo>
                    <a:pt x="341259" y="3670910"/>
                    <a:pt x="517895" y="3913874"/>
                    <a:pt x="782316" y="3987511"/>
                  </a:cubicBezTo>
                  <a:lnTo>
                    <a:pt x="1000078" y="4048157"/>
                  </a:lnTo>
                  <a:cubicBezTo>
                    <a:pt x="1100928" y="4076246"/>
                    <a:pt x="1188320" y="4139778"/>
                    <a:pt x="1246156" y="4227046"/>
                  </a:cubicBezTo>
                  <a:lnTo>
                    <a:pt x="1370648" y="4414879"/>
                  </a:lnTo>
                  <a:cubicBezTo>
                    <a:pt x="1522562" y="4644089"/>
                    <a:pt x="1808560" y="4736996"/>
                    <a:pt x="2066173" y="4640812"/>
                  </a:cubicBezTo>
                  <a:lnTo>
                    <a:pt x="2277237" y="4562003"/>
                  </a:lnTo>
                  <a:cubicBezTo>
                    <a:pt x="2375431" y="4525341"/>
                    <a:pt x="2483606" y="4525341"/>
                    <a:pt x="2581790" y="4562003"/>
                  </a:cubicBezTo>
                  <a:lnTo>
                    <a:pt x="2792864" y="4640812"/>
                  </a:lnTo>
                  <a:cubicBezTo>
                    <a:pt x="2860901" y="4666215"/>
                    <a:pt x="2930890" y="4678417"/>
                    <a:pt x="2999889" y="4678417"/>
                  </a:cubicBezTo>
                  <a:cubicBezTo>
                    <a:pt x="3192152" y="4678417"/>
                    <a:pt x="3376594" y="4583548"/>
                    <a:pt x="3488370" y="4414879"/>
                  </a:cubicBezTo>
                  <a:lnTo>
                    <a:pt x="3612871" y="4227046"/>
                  </a:lnTo>
                  <a:cubicBezTo>
                    <a:pt x="3670707" y="4139778"/>
                    <a:pt x="3758089" y="4076246"/>
                    <a:pt x="3858949" y="4048157"/>
                  </a:cubicBezTo>
                  <a:lnTo>
                    <a:pt x="4076710" y="3987511"/>
                  </a:lnTo>
                  <a:cubicBezTo>
                    <a:pt x="4341124" y="3913874"/>
                    <a:pt x="4517765" y="3670910"/>
                    <a:pt x="4506259" y="3396666"/>
                  </a:cubicBezTo>
                  <a:lnTo>
                    <a:pt x="4496772" y="3170495"/>
                  </a:lnTo>
                  <a:cubicBezTo>
                    <a:pt x="4492391" y="3066196"/>
                    <a:pt x="4525690" y="2963679"/>
                    <a:pt x="4590536" y="2881849"/>
                  </a:cubicBezTo>
                  <a:lnTo>
                    <a:pt x="4731268" y="2704275"/>
                  </a:lnTo>
                  <a:lnTo>
                    <a:pt x="4731268" y="2704275"/>
                  </a:lnTo>
                  <a:cubicBezTo>
                    <a:pt x="4901613" y="2489334"/>
                    <a:pt x="4901613" y="2189087"/>
                    <a:pt x="4731268" y="1974146"/>
                  </a:cubicBezTo>
                  <a:close/>
                  <a:moveTo>
                    <a:pt x="4611834" y="2609616"/>
                  </a:moveTo>
                  <a:lnTo>
                    <a:pt x="4611834" y="2609616"/>
                  </a:lnTo>
                  <a:lnTo>
                    <a:pt x="4471093" y="2787190"/>
                  </a:lnTo>
                  <a:cubicBezTo>
                    <a:pt x="4383539" y="2897671"/>
                    <a:pt x="4338590" y="3036078"/>
                    <a:pt x="4344505" y="3176886"/>
                  </a:cubicBezTo>
                  <a:lnTo>
                    <a:pt x="4353992" y="3403058"/>
                  </a:lnTo>
                  <a:cubicBezTo>
                    <a:pt x="4362508" y="3606188"/>
                    <a:pt x="4231672" y="3786153"/>
                    <a:pt x="4035819" y="3840703"/>
                  </a:cubicBezTo>
                  <a:lnTo>
                    <a:pt x="3818058" y="3901348"/>
                  </a:lnTo>
                  <a:cubicBezTo>
                    <a:pt x="3681899" y="3939267"/>
                    <a:pt x="3563922" y="4025040"/>
                    <a:pt x="3485836" y="4142855"/>
                  </a:cubicBezTo>
                  <a:lnTo>
                    <a:pt x="3361335" y="4330697"/>
                  </a:lnTo>
                  <a:cubicBezTo>
                    <a:pt x="3248825" y="4500471"/>
                    <a:pt x="3036970" y="4569289"/>
                    <a:pt x="2846175" y="4498033"/>
                  </a:cubicBezTo>
                  <a:lnTo>
                    <a:pt x="2635101" y="4419232"/>
                  </a:lnTo>
                  <a:cubicBezTo>
                    <a:pt x="2568817" y="4394477"/>
                    <a:pt x="2499160" y="4382104"/>
                    <a:pt x="2429514" y="4382104"/>
                  </a:cubicBezTo>
                  <a:cubicBezTo>
                    <a:pt x="2359867" y="4382104"/>
                    <a:pt x="2290210" y="4394477"/>
                    <a:pt x="2223926" y="4419232"/>
                  </a:cubicBezTo>
                  <a:lnTo>
                    <a:pt x="2012861" y="4498033"/>
                  </a:lnTo>
                  <a:cubicBezTo>
                    <a:pt x="1822028" y="4569261"/>
                    <a:pt x="1610192" y="4500452"/>
                    <a:pt x="1497683" y="4330697"/>
                  </a:cubicBezTo>
                  <a:lnTo>
                    <a:pt x="1373191" y="4142855"/>
                  </a:lnTo>
                  <a:cubicBezTo>
                    <a:pt x="1295105" y="4025031"/>
                    <a:pt x="1177119" y="3939267"/>
                    <a:pt x="1040959" y="3901348"/>
                  </a:cubicBezTo>
                  <a:lnTo>
                    <a:pt x="823207" y="3840703"/>
                  </a:lnTo>
                  <a:cubicBezTo>
                    <a:pt x="627349" y="3786153"/>
                    <a:pt x="496511" y="3606188"/>
                    <a:pt x="505040" y="3403058"/>
                  </a:cubicBezTo>
                  <a:lnTo>
                    <a:pt x="514528" y="3176896"/>
                  </a:lnTo>
                  <a:cubicBezTo>
                    <a:pt x="520435" y="3036050"/>
                    <a:pt x="475475" y="2897651"/>
                    <a:pt x="387927" y="2787190"/>
                  </a:cubicBezTo>
                  <a:lnTo>
                    <a:pt x="247196" y="2609616"/>
                  </a:lnTo>
                  <a:cubicBezTo>
                    <a:pt x="121022" y="2450405"/>
                    <a:pt x="121022" y="2228015"/>
                    <a:pt x="247200" y="2068805"/>
                  </a:cubicBezTo>
                  <a:lnTo>
                    <a:pt x="387927" y="1891230"/>
                  </a:lnTo>
                  <a:cubicBezTo>
                    <a:pt x="475475" y="1780769"/>
                    <a:pt x="520435" y="1642361"/>
                    <a:pt x="514528" y="1501534"/>
                  </a:cubicBezTo>
                  <a:lnTo>
                    <a:pt x="505040" y="1275363"/>
                  </a:lnTo>
                  <a:cubicBezTo>
                    <a:pt x="496511" y="1072233"/>
                    <a:pt x="627349" y="892267"/>
                    <a:pt x="823207" y="837716"/>
                  </a:cubicBezTo>
                  <a:lnTo>
                    <a:pt x="1040959" y="777068"/>
                  </a:lnTo>
                  <a:cubicBezTo>
                    <a:pt x="1177119" y="739154"/>
                    <a:pt x="1295105" y="653387"/>
                    <a:pt x="1373191" y="535567"/>
                  </a:cubicBezTo>
                  <a:lnTo>
                    <a:pt x="1497683" y="347727"/>
                  </a:lnTo>
                  <a:cubicBezTo>
                    <a:pt x="1610202" y="177956"/>
                    <a:pt x="1822057" y="109150"/>
                    <a:pt x="2012852" y="180384"/>
                  </a:cubicBezTo>
                  <a:lnTo>
                    <a:pt x="2223926" y="259193"/>
                  </a:lnTo>
                  <a:cubicBezTo>
                    <a:pt x="2356495" y="308697"/>
                    <a:pt x="2502523" y="308697"/>
                    <a:pt x="2635111" y="259193"/>
                  </a:cubicBezTo>
                  <a:lnTo>
                    <a:pt x="2846166" y="180384"/>
                  </a:lnTo>
                  <a:cubicBezTo>
                    <a:pt x="3036970" y="109155"/>
                    <a:pt x="3248825" y="177956"/>
                    <a:pt x="3361344" y="347727"/>
                  </a:cubicBezTo>
                  <a:lnTo>
                    <a:pt x="3485826" y="535567"/>
                  </a:lnTo>
                  <a:cubicBezTo>
                    <a:pt x="3563912" y="653383"/>
                    <a:pt x="3681899" y="739149"/>
                    <a:pt x="3818058" y="777068"/>
                  </a:cubicBezTo>
                  <a:lnTo>
                    <a:pt x="4035819" y="837716"/>
                  </a:lnTo>
                  <a:cubicBezTo>
                    <a:pt x="4231672" y="892267"/>
                    <a:pt x="4362508" y="1072233"/>
                    <a:pt x="4353992" y="1275363"/>
                  </a:cubicBezTo>
                  <a:lnTo>
                    <a:pt x="4344496" y="1501525"/>
                  </a:lnTo>
                  <a:cubicBezTo>
                    <a:pt x="4338590" y="1642352"/>
                    <a:pt x="4383548" y="1780750"/>
                    <a:pt x="4471102" y="1891230"/>
                  </a:cubicBezTo>
                  <a:lnTo>
                    <a:pt x="4611834" y="2068805"/>
                  </a:lnTo>
                  <a:cubicBezTo>
                    <a:pt x="4738002" y="2228015"/>
                    <a:pt x="4738002" y="2450405"/>
                    <a:pt x="4611834" y="26096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7FD7BB28-6EFF-7D7E-5C68-54E121A70B09}"/>
                </a:ext>
              </a:extLst>
            </p:cNvPr>
            <p:cNvSpPr/>
            <p:nvPr/>
          </p:nvSpPr>
          <p:spPr>
            <a:xfrm>
              <a:off x="3768725" y="1390650"/>
              <a:ext cx="3333750" cy="3333750"/>
            </a:xfrm>
            <a:custGeom>
              <a:avLst/>
              <a:gdLst>
                <a:gd name="connsiteX0" fmla="*/ 1666875 w 3333750"/>
                <a:gd name="connsiteY0" fmla="*/ 0 h 3333750"/>
                <a:gd name="connsiteX1" fmla="*/ 0 w 3333750"/>
                <a:gd name="connsiteY1" fmla="*/ 1666875 h 3333750"/>
                <a:gd name="connsiteX2" fmla="*/ 1666875 w 3333750"/>
                <a:gd name="connsiteY2" fmla="*/ 3333750 h 3333750"/>
                <a:gd name="connsiteX3" fmla="*/ 3333750 w 3333750"/>
                <a:gd name="connsiteY3" fmla="*/ 1666875 h 3333750"/>
                <a:gd name="connsiteX4" fmla="*/ 1666875 w 3333750"/>
                <a:gd name="connsiteY4" fmla="*/ 0 h 3333750"/>
                <a:gd name="connsiteX5" fmla="*/ 1666875 w 3333750"/>
                <a:gd name="connsiteY5" fmla="*/ 3181350 h 3333750"/>
                <a:gd name="connsiteX6" fmla="*/ 152400 w 3333750"/>
                <a:gd name="connsiteY6" fmla="*/ 1666875 h 3333750"/>
                <a:gd name="connsiteX7" fmla="*/ 1666875 w 3333750"/>
                <a:gd name="connsiteY7" fmla="*/ 152400 h 3333750"/>
                <a:gd name="connsiteX8" fmla="*/ 3181350 w 3333750"/>
                <a:gd name="connsiteY8" fmla="*/ 1666875 h 3333750"/>
                <a:gd name="connsiteX9" fmla="*/ 1666875 w 3333750"/>
                <a:gd name="connsiteY9" fmla="*/ 3181350 h 33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33750" h="3333750">
                  <a:moveTo>
                    <a:pt x="1666875" y="0"/>
                  </a:moveTo>
                  <a:cubicBezTo>
                    <a:pt x="747760" y="0"/>
                    <a:pt x="0" y="747760"/>
                    <a:pt x="0" y="1666875"/>
                  </a:cubicBezTo>
                  <a:cubicBezTo>
                    <a:pt x="0" y="2585990"/>
                    <a:pt x="747760" y="3333750"/>
                    <a:pt x="1666875" y="3333750"/>
                  </a:cubicBezTo>
                  <a:cubicBezTo>
                    <a:pt x="2585990" y="3333750"/>
                    <a:pt x="3333750" y="2585990"/>
                    <a:pt x="3333750" y="1666875"/>
                  </a:cubicBezTo>
                  <a:cubicBezTo>
                    <a:pt x="3333750" y="747760"/>
                    <a:pt x="2585990" y="0"/>
                    <a:pt x="1666875" y="0"/>
                  </a:cubicBezTo>
                  <a:close/>
                  <a:moveTo>
                    <a:pt x="1666875" y="3181350"/>
                  </a:moveTo>
                  <a:cubicBezTo>
                    <a:pt x="831790" y="3181350"/>
                    <a:pt x="152400" y="2501960"/>
                    <a:pt x="152400" y="1666875"/>
                  </a:cubicBezTo>
                  <a:cubicBezTo>
                    <a:pt x="152400" y="831790"/>
                    <a:pt x="831790" y="152400"/>
                    <a:pt x="1666875" y="152400"/>
                  </a:cubicBezTo>
                  <a:cubicBezTo>
                    <a:pt x="2501960" y="152400"/>
                    <a:pt x="3181350" y="831790"/>
                    <a:pt x="3181350" y="1666875"/>
                  </a:cubicBezTo>
                  <a:cubicBezTo>
                    <a:pt x="3181350" y="2501960"/>
                    <a:pt x="2501960" y="3181350"/>
                    <a:pt x="1666875" y="31813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6A69365A-5D1E-B612-9B47-20389A137952}"/>
                </a:ext>
              </a:extLst>
            </p:cNvPr>
            <p:cNvSpPr/>
            <p:nvPr/>
          </p:nvSpPr>
          <p:spPr>
            <a:xfrm>
              <a:off x="4228896" y="1962435"/>
              <a:ext cx="2413406" cy="1722139"/>
            </a:xfrm>
            <a:custGeom>
              <a:avLst/>
              <a:gdLst>
                <a:gd name="connsiteX0" fmla="*/ 1972980 w 2413406"/>
                <a:gd name="connsiteY0" fmla="*/ 515436 h 1722139"/>
                <a:gd name="connsiteX1" fmla="*/ 1991992 w 2413406"/>
                <a:gd name="connsiteY1" fmla="*/ 604771 h 1722139"/>
                <a:gd name="connsiteX2" fmla="*/ 1689030 w 2413406"/>
                <a:gd name="connsiteY2" fmla="*/ 899322 h 1722139"/>
                <a:gd name="connsiteX3" fmla="*/ 1413634 w 2413406"/>
                <a:gd name="connsiteY3" fmla="*/ 462934 h 1722139"/>
                <a:gd name="connsiteX4" fmla="*/ 1484519 w 2413406"/>
                <a:gd name="connsiteY4" fmla="*/ 277816 h 1722139"/>
                <a:gd name="connsiteX5" fmla="*/ 1206703 w 2413406"/>
                <a:gd name="connsiteY5" fmla="*/ 0 h 1722139"/>
                <a:gd name="connsiteX6" fmla="*/ 928888 w 2413406"/>
                <a:gd name="connsiteY6" fmla="*/ 277816 h 1722139"/>
                <a:gd name="connsiteX7" fmla="*/ 999773 w 2413406"/>
                <a:gd name="connsiteY7" fmla="*/ 462934 h 1722139"/>
                <a:gd name="connsiteX8" fmla="*/ 724386 w 2413406"/>
                <a:gd name="connsiteY8" fmla="*/ 899322 h 1722139"/>
                <a:gd name="connsiteX9" fmla="*/ 421415 w 2413406"/>
                <a:gd name="connsiteY9" fmla="*/ 604771 h 1722139"/>
                <a:gd name="connsiteX10" fmla="*/ 440426 w 2413406"/>
                <a:gd name="connsiteY10" fmla="*/ 515436 h 1722139"/>
                <a:gd name="connsiteX11" fmla="*/ 220218 w 2413406"/>
                <a:gd name="connsiteY11" fmla="*/ 295218 h 1722139"/>
                <a:gd name="connsiteX12" fmla="*/ 0 w 2413406"/>
                <a:gd name="connsiteY12" fmla="*/ 515436 h 1722139"/>
                <a:gd name="connsiteX13" fmla="*/ 180127 w 2413406"/>
                <a:gd name="connsiteY13" fmla="*/ 731930 h 1722139"/>
                <a:gd name="connsiteX14" fmla="*/ 329708 w 2413406"/>
                <a:gd name="connsiteY14" fmla="*/ 1601724 h 1722139"/>
                <a:gd name="connsiteX15" fmla="*/ 472602 w 2413406"/>
                <a:gd name="connsiteY15" fmla="*/ 1722139 h 1722139"/>
                <a:gd name="connsiteX16" fmla="*/ 1940805 w 2413406"/>
                <a:gd name="connsiteY16" fmla="*/ 1722139 h 1722139"/>
                <a:gd name="connsiteX17" fmla="*/ 2083689 w 2413406"/>
                <a:gd name="connsiteY17" fmla="*/ 1601724 h 1722139"/>
                <a:gd name="connsiteX18" fmla="*/ 2233279 w 2413406"/>
                <a:gd name="connsiteY18" fmla="*/ 731930 h 1722139"/>
                <a:gd name="connsiteX19" fmla="*/ 2413406 w 2413406"/>
                <a:gd name="connsiteY19" fmla="*/ 515436 h 1722139"/>
                <a:gd name="connsiteX20" fmla="*/ 2193188 w 2413406"/>
                <a:gd name="connsiteY20" fmla="*/ 295218 h 1722139"/>
                <a:gd name="connsiteX21" fmla="*/ 1972980 w 2413406"/>
                <a:gd name="connsiteY21" fmla="*/ 515436 h 1722139"/>
                <a:gd name="connsiteX22" fmla="*/ 1206703 w 2413406"/>
                <a:gd name="connsiteY22" fmla="*/ 152400 h 1722139"/>
                <a:gd name="connsiteX23" fmla="*/ 1332119 w 2413406"/>
                <a:gd name="connsiteY23" fmla="*/ 277816 h 1722139"/>
                <a:gd name="connsiteX24" fmla="*/ 1206703 w 2413406"/>
                <a:gd name="connsiteY24" fmla="*/ 403231 h 1722139"/>
                <a:gd name="connsiteX25" fmla="*/ 1081288 w 2413406"/>
                <a:gd name="connsiteY25" fmla="*/ 277816 h 1722139"/>
                <a:gd name="connsiteX26" fmla="*/ 1206703 w 2413406"/>
                <a:gd name="connsiteY26" fmla="*/ 152400 h 1722139"/>
                <a:gd name="connsiteX27" fmla="*/ 220218 w 2413406"/>
                <a:gd name="connsiteY27" fmla="*/ 447618 h 1722139"/>
                <a:gd name="connsiteX28" fmla="*/ 288026 w 2413406"/>
                <a:gd name="connsiteY28" fmla="*/ 515436 h 1722139"/>
                <a:gd name="connsiteX29" fmla="*/ 220218 w 2413406"/>
                <a:gd name="connsiteY29" fmla="*/ 583254 h 1722139"/>
                <a:gd name="connsiteX30" fmla="*/ 152400 w 2413406"/>
                <a:gd name="connsiteY30" fmla="*/ 515436 h 1722139"/>
                <a:gd name="connsiteX31" fmla="*/ 220218 w 2413406"/>
                <a:gd name="connsiteY31" fmla="*/ 447618 h 1722139"/>
                <a:gd name="connsiteX32" fmla="*/ 1934556 w 2413406"/>
                <a:gd name="connsiteY32" fmla="*/ 1569739 h 1722139"/>
                <a:gd name="connsiteX33" fmla="*/ 478841 w 2413406"/>
                <a:gd name="connsiteY33" fmla="*/ 1569739 h 1722139"/>
                <a:gd name="connsiteX34" fmla="*/ 335004 w 2413406"/>
                <a:gd name="connsiteY34" fmla="*/ 733311 h 1722139"/>
                <a:gd name="connsiteX35" fmla="*/ 685543 w 2413406"/>
                <a:gd name="connsiteY35" fmla="*/ 1074115 h 1722139"/>
                <a:gd name="connsiteX36" fmla="*/ 747655 w 2413406"/>
                <a:gd name="connsiteY36" fmla="*/ 1095156 h 1722139"/>
                <a:gd name="connsiteX37" fmla="*/ 803100 w 2413406"/>
                <a:gd name="connsiteY37" fmla="*/ 1060152 h 1722139"/>
                <a:gd name="connsiteX38" fmla="*/ 1128589 w 2413406"/>
                <a:gd name="connsiteY38" fmla="*/ 544373 h 1722139"/>
                <a:gd name="connsiteX39" fmla="*/ 1206703 w 2413406"/>
                <a:gd name="connsiteY39" fmla="*/ 555631 h 1722139"/>
                <a:gd name="connsiteX40" fmla="*/ 1284818 w 2413406"/>
                <a:gd name="connsiteY40" fmla="*/ 544373 h 1722139"/>
                <a:gd name="connsiteX41" fmla="*/ 1610306 w 2413406"/>
                <a:gd name="connsiteY41" fmla="*/ 1060152 h 1722139"/>
                <a:gd name="connsiteX42" fmla="*/ 1665751 w 2413406"/>
                <a:gd name="connsiteY42" fmla="*/ 1095156 h 1722139"/>
                <a:gd name="connsiteX43" fmla="*/ 1727864 w 2413406"/>
                <a:gd name="connsiteY43" fmla="*/ 1074115 h 1722139"/>
                <a:gd name="connsiteX44" fmla="*/ 2078412 w 2413406"/>
                <a:gd name="connsiteY44" fmla="*/ 733320 h 1722139"/>
                <a:gd name="connsiteX45" fmla="*/ 2261006 w 2413406"/>
                <a:gd name="connsiteY45" fmla="*/ 515436 h 1722139"/>
                <a:gd name="connsiteX46" fmla="*/ 2193188 w 2413406"/>
                <a:gd name="connsiteY46" fmla="*/ 583254 h 1722139"/>
                <a:gd name="connsiteX47" fmla="*/ 2125380 w 2413406"/>
                <a:gd name="connsiteY47" fmla="*/ 515436 h 1722139"/>
                <a:gd name="connsiteX48" fmla="*/ 2193188 w 2413406"/>
                <a:gd name="connsiteY48" fmla="*/ 447618 h 1722139"/>
                <a:gd name="connsiteX49" fmla="*/ 2261006 w 2413406"/>
                <a:gd name="connsiteY49" fmla="*/ 515436 h 1722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413406" h="1722139">
                  <a:moveTo>
                    <a:pt x="1972980" y="515436"/>
                  </a:moveTo>
                  <a:cubicBezTo>
                    <a:pt x="1972980" y="547230"/>
                    <a:pt x="1979809" y="577444"/>
                    <a:pt x="1991992" y="604771"/>
                  </a:cubicBezTo>
                  <a:lnTo>
                    <a:pt x="1689030" y="899322"/>
                  </a:lnTo>
                  <a:lnTo>
                    <a:pt x="1413634" y="462934"/>
                  </a:lnTo>
                  <a:cubicBezTo>
                    <a:pt x="1457678" y="413756"/>
                    <a:pt x="1484519" y="348872"/>
                    <a:pt x="1484519" y="277816"/>
                  </a:cubicBezTo>
                  <a:cubicBezTo>
                    <a:pt x="1484519" y="124625"/>
                    <a:pt x="1359894" y="0"/>
                    <a:pt x="1206703" y="0"/>
                  </a:cubicBezTo>
                  <a:cubicBezTo>
                    <a:pt x="1053513" y="0"/>
                    <a:pt x="928888" y="124625"/>
                    <a:pt x="928888" y="277816"/>
                  </a:cubicBezTo>
                  <a:cubicBezTo>
                    <a:pt x="928888" y="348872"/>
                    <a:pt x="955729" y="413756"/>
                    <a:pt x="999773" y="462934"/>
                  </a:cubicBezTo>
                  <a:lnTo>
                    <a:pt x="724386" y="899322"/>
                  </a:lnTo>
                  <a:lnTo>
                    <a:pt x="421415" y="604771"/>
                  </a:lnTo>
                  <a:cubicBezTo>
                    <a:pt x="433597" y="577453"/>
                    <a:pt x="440426" y="547230"/>
                    <a:pt x="440426" y="515436"/>
                  </a:cubicBezTo>
                  <a:cubicBezTo>
                    <a:pt x="440426" y="394011"/>
                    <a:pt x="341643" y="295218"/>
                    <a:pt x="220218" y="295218"/>
                  </a:cubicBezTo>
                  <a:cubicBezTo>
                    <a:pt x="98793" y="295218"/>
                    <a:pt x="0" y="394011"/>
                    <a:pt x="0" y="515436"/>
                  </a:cubicBezTo>
                  <a:cubicBezTo>
                    <a:pt x="0" y="623164"/>
                    <a:pt x="77781" y="713013"/>
                    <a:pt x="180127" y="731930"/>
                  </a:cubicBezTo>
                  <a:lnTo>
                    <a:pt x="329708" y="1601724"/>
                  </a:lnTo>
                  <a:cubicBezTo>
                    <a:pt x="341709" y="1671495"/>
                    <a:pt x="401803" y="1722139"/>
                    <a:pt x="472602" y="1722139"/>
                  </a:cubicBezTo>
                  <a:lnTo>
                    <a:pt x="1940805" y="1722139"/>
                  </a:lnTo>
                  <a:cubicBezTo>
                    <a:pt x="2011613" y="1722139"/>
                    <a:pt x="2071697" y="1671495"/>
                    <a:pt x="2083689" y="1601724"/>
                  </a:cubicBezTo>
                  <a:lnTo>
                    <a:pt x="2233279" y="731930"/>
                  </a:lnTo>
                  <a:cubicBezTo>
                    <a:pt x="2335616" y="713022"/>
                    <a:pt x="2413406" y="623173"/>
                    <a:pt x="2413406" y="515436"/>
                  </a:cubicBezTo>
                  <a:cubicBezTo>
                    <a:pt x="2413406" y="394011"/>
                    <a:pt x="2314613" y="295218"/>
                    <a:pt x="2193188" y="295218"/>
                  </a:cubicBezTo>
                  <a:cubicBezTo>
                    <a:pt x="2071764" y="295218"/>
                    <a:pt x="1972980" y="394011"/>
                    <a:pt x="1972980" y="515436"/>
                  </a:cubicBezTo>
                  <a:close/>
                  <a:moveTo>
                    <a:pt x="1206703" y="152400"/>
                  </a:moveTo>
                  <a:cubicBezTo>
                    <a:pt x="1275864" y="152400"/>
                    <a:pt x="1332119" y="208664"/>
                    <a:pt x="1332119" y="277816"/>
                  </a:cubicBezTo>
                  <a:cubicBezTo>
                    <a:pt x="1332119" y="346977"/>
                    <a:pt x="1275864" y="403231"/>
                    <a:pt x="1206703" y="403231"/>
                  </a:cubicBezTo>
                  <a:cubicBezTo>
                    <a:pt x="1137542" y="403231"/>
                    <a:pt x="1081288" y="346977"/>
                    <a:pt x="1081288" y="277816"/>
                  </a:cubicBezTo>
                  <a:cubicBezTo>
                    <a:pt x="1081288" y="208664"/>
                    <a:pt x="1137542" y="152400"/>
                    <a:pt x="1206703" y="152400"/>
                  </a:cubicBezTo>
                  <a:close/>
                  <a:moveTo>
                    <a:pt x="220218" y="447618"/>
                  </a:moveTo>
                  <a:cubicBezTo>
                    <a:pt x="257604" y="447618"/>
                    <a:pt x="288026" y="478041"/>
                    <a:pt x="288026" y="515436"/>
                  </a:cubicBezTo>
                  <a:cubicBezTo>
                    <a:pt x="288026" y="552831"/>
                    <a:pt x="257604" y="583254"/>
                    <a:pt x="220218" y="583254"/>
                  </a:cubicBezTo>
                  <a:cubicBezTo>
                    <a:pt x="182823" y="583254"/>
                    <a:pt x="152400" y="552831"/>
                    <a:pt x="152400" y="515436"/>
                  </a:cubicBezTo>
                  <a:cubicBezTo>
                    <a:pt x="152400" y="478041"/>
                    <a:pt x="182823" y="447618"/>
                    <a:pt x="220218" y="447618"/>
                  </a:cubicBezTo>
                  <a:close/>
                  <a:moveTo>
                    <a:pt x="1934556" y="1569739"/>
                  </a:moveTo>
                  <a:lnTo>
                    <a:pt x="478841" y="1569739"/>
                  </a:lnTo>
                  <a:lnTo>
                    <a:pt x="335004" y="733311"/>
                  </a:lnTo>
                  <a:lnTo>
                    <a:pt x="685543" y="1074115"/>
                  </a:lnTo>
                  <a:cubicBezTo>
                    <a:pt x="702021" y="1090136"/>
                    <a:pt x="724834" y="1097832"/>
                    <a:pt x="747655" y="1095156"/>
                  </a:cubicBezTo>
                  <a:cubicBezTo>
                    <a:pt x="770468" y="1092441"/>
                    <a:pt x="790842" y="1079583"/>
                    <a:pt x="803100" y="1060152"/>
                  </a:cubicBezTo>
                  <a:lnTo>
                    <a:pt x="1128589" y="544373"/>
                  </a:lnTo>
                  <a:cubicBezTo>
                    <a:pt x="1153382" y="551660"/>
                    <a:pt x="1179586" y="555631"/>
                    <a:pt x="1206703" y="555631"/>
                  </a:cubicBezTo>
                  <a:cubicBezTo>
                    <a:pt x="1233821" y="555631"/>
                    <a:pt x="1260024" y="551660"/>
                    <a:pt x="1284818" y="544373"/>
                  </a:cubicBezTo>
                  <a:lnTo>
                    <a:pt x="1610306" y="1060152"/>
                  </a:lnTo>
                  <a:cubicBezTo>
                    <a:pt x="1622565" y="1079583"/>
                    <a:pt x="1642948" y="1092441"/>
                    <a:pt x="1665751" y="1095156"/>
                  </a:cubicBezTo>
                  <a:cubicBezTo>
                    <a:pt x="1688525" y="1097814"/>
                    <a:pt x="1711385" y="1090136"/>
                    <a:pt x="1727864" y="1074115"/>
                  </a:cubicBezTo>
                  <a:lnTo>
                    <a:pt x="2078412" y="733320"/>
                  </a:lnTo>
                  <a:close/>
                  <a:moveTo>
                    <a:pt x="2261006" y="515436"/>
                  </a:moveTo>
                  <a:cubicBezTo>
                    <a:pt x="2261006" y="552831"/>
                    <a:pt x="2230584" y="583254"/>
                    <a:pt x="2193188" y="583254"/>
                  </a:cubicBezTo>
                  <a:cubicBezTo>
                    <a:pt x="2155803" y="583254"/>
                    <a:pt x="2125380" y="552831"/>
                    <a:pt x="2125380" y="515436"/>
                  </a:cubicBezTo>
                  <a:cubicBezTo>
                    <a:pt x="2125380" y="478041"/>
                    <a:pt x="2155803" y="447618"/>
                    <a:pt x="2193188" y="447618"/>
                  </a:cubicBezTo>
                  <a:cubicBezTo>
                    <a:pt x="2230584" y="447618"/>
                    <a:pt x="2261006" y="478041"/>
                    <a:pt x="2261006" y="5154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461F09C4-05F0-F1C3-5A50-99C1E095A701}"/>
                </a:ext>
              </a:extLst>
            </p:cNvPr>
            <p:cNvSpPr/>
            <p:nvPr/>
          </p:nvSpPr>
          <p:spPr>
            <a:xfrm>
              <a:off x="4567329" y="3776672"/>
              <a:ext cx="1736540" cy="440435"/>
            </a:xfrm>
            <a:custGeom>
              <a:avLst/>
              <a:gdLst>
                <a:gd name="connsiteX0" fmla="*/ 1591561 w 1736540"/>
                <a:gd name="connsiteY0" fmla="*/ 0 h 440435"/>
                <a:gd name="connsiteX1" fmla="*/ 144980 w 1736540"/>
                <a:gd name="connsiteY1" fmla="*/ 0 h 440435"/>
                <a:gd name="connsiteX2" fmla="*/ 0 w 1736540"/>
                <a:gd name="connsiteY2" fmla="*/ 144989 h 440435"/>
                <a:gd name="connsiteX3" fmla="*/ 0 w 1736540"/>
                <a:gd name="connsiteY3" fmla="*/ 295447 h 440435"/>
                <a:gd name="connsiteX4" fmla="*/ 144980 w 1736540"/>
                <a:gd name="connsiteY4" fmla="*/ 440436 h 440435"/>
                <a:gd name="connsiteX5" fmla="*/ 1591561 w 1736540"/>
                <a:gd name="connsiteY5" fmla="*/ 440436 h 440435"/>
                <a:gd name="connsiteX6" fmla="*/ 1736541 w 1736540"/>
                <a:gd name="connsiteY6" fmla="*/ 295447 h 440435"/>
                <a:gd name="connsiteX7" fmla="*/ 1736541 w 1736540"/>
                <a:gd name="connsiteY7" fmla="*/ 144989 h 440435"/>
                <a:gd name="connsiteX8" fmla="*/ 1591561 w 1736540"/>
                <a:gd name="connsiteY8" fmla="*/ 0 h 440435"/>
                <a:gd name="connsiteX9" fmla="*/ 1584141 w 1736540"/>
                <a:gd name="connsiteY9" fmla="*/ 288036 h 440435"/>
                <a:gd name="connsiteX10" fmla="*/ 152400 w 1736540"/>
                <a:gd name="connsiteY10" fmla="*/ 288036 h 440435"/>
                <a:gd name="connsiteX11" fmla="*/ 152400 w 1736540"/>
                <a:gd name="connsiteY11" fmla="*/ 152400 h 440435"/>
                <a:gd name="connsiteX12" fmla="*/ 1584141 w 1736540"/>
                <a:gd name="connsiteY12" fmla="*/ 152400 h 440435"/>
                <a:gd name="connsiteX13" fmla="*/ 1584141 w 1736540"/>
                <a:gd name="connsiteY13" fmla="*/ 288036 h 44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36540" h="440435">
                  <a:moveTo>
                    <a:pt x="1591561" y="0"/>
                  </a:moveTo>
                  <a:lnTo>
                    <a:pt x="144980" y="0"/>
                  </a:lnTo>
                  <a:cubicBezTo>
                    <a:pt x="65037" y="0"/>
                    <a:pt x="0" y="65046"/>
                    <a:pt x="0" y="144989"/>
                  </a:cubicBezTo>
                  <a:lnTo>
                    <a:pt x="0" y="295447"/>
                  </a:lnTo>
                  <a:cubicBezTo>
                    <a:pt x="0" y="375390"/>
                    <a:pt x="65037" y="440436"/>
                    <a:pt x="144980" y="440436"/>
                  </a:cubicBezTo>
                  <a:lnTo>
                    <a:pt x="1591561" y="440436"/>
                  </a:lnTo>
                  <a:cubicBezTo>
                    <a:pt x="1671504" y="440436"/>
                    <a:pt x="1736541" y="375390"/>
                    <a:pt x="1736541" y="295447"/>
                  </a:cubicBezTo>
                  <a:lnTo>
                    <a:pt x="1736541" y="144989"/>
                  </a:lnTo>
                  <a:cubicBezTo>
                    <a:pt x="1736541" y="65046"/>
                    <a:pt x="1671504" y="0"/>
                    <a:pt x="1591561" y="0"/>
                  </a:cubicBezTo>
                  <a:close/>
                  <a:moveTo>
                    <a:pt x="1584141" y="288036"/>
                  </a:moveTo>
                  <a:lnTo>
                    <a:pt x="152400" y="288036"/>
                  </a:lnTo>
                  <a:lnTo>
                    <a:pt x="152400" y="152400"/>
                  </a:lnTo>
                  <a:lnTo>
                    <a:pt x="1584141" y="152400"/>
                  </a:lnTo>
                  <a:lnTo>
                    <a:pt x="1584141" y="2880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3" name="Graphic 9">
            <a:extLst>
              <a:ext uri="{FF2B5EF4-FFF2-40B4-BE49-F238E27FC236}">
                <a16:creationId xmlns:a16="http://schemas.microsoft.com/office/drawing/2014/main" id="{63F2A237-4C05-66A4-A44F-DB902015B654}"/>
              </a:ext>
            </a:extLst>
          </p:cNvPr>
          <p:cNvGrpSpPr>
            <a:grpSpLocks noChangeAspect="1"/>
          </p:cNvGrpSpPr>
          <p:nvPr/>
        </p:nvGrpSpPr>
        <p:grpSpPr>
          <a:xfrm>
            <a:off x="6182185" y="3286125"/>
            <a:ext cx="326832" cy="326830"/>
            <a:chOff x="4482877" y="-2817662"/>
            <a:chExt cx="4857750" cy="4857727"/>
          </a:xfrm>
          <a:solidFill>
            <a:schemeClr val="bg1"/>
          </a:solidFill>
        </p:grpSpPr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7CFC067C-3C19-17EA-5102-D48AADF80441}"/>
                </a:ext>
              </a:extLst>
            </p:cNvPr>
            <p:cNvSpPr/>
            <p:nvPr/>
          </p:nvSpPr>
          <p:spPr>
            <a:xfrm>
              <a:off x="5889881" y="-1760553"/>
              <a:ext cx="653091" cy="753217"/>
            </a:xfrm>
            <a:custGeom>
              <a:avLst/>
              <a:gdLst>
                <a:gd name="connsiteX0" fmla="*/ 326546 w 653091"/>
                <a:gd name="connsiteY0" fmla="*/ 0 h 753217"/>
                <a:gd name="connsiteX1" fmla="*/ 0 w 653091"/>
                <a:gd name="connsiteY1" fmla="*/ 376609 h 753217"/>
                <a:gd name="connsiteX2" fmla="*/ 326546 w 653091"/>
                <a:gd name="connsiteY2" fmla="*/ 753218 h 753217"/>
                <a:gd name="connsiteX3" fmla="*/ 653091 w 653091"/>
                <a:gd name="connsiteY3" fmla="*/ 376609 h 753217"/>
                <a:gd name="connsiteX4" fmla="*/ 326546 w 653091"/>
                <a:gd name="connsiteY4" fmla="*/ 0 h 753217"/>
                <a:gd name="connsiteX5" fmla="*/ 326546 w 653091"/>
                <a:gd name="connsiteY5" fmla="*/ 600818 h 753217"/>
                <a:gd name="connsiteX6" fmla="*/ 152400 w 653091"/>
                <a:gd name="connsiteY6" fmla="*/ 376609 h 753217"/>
                <a:gd name="connsiteX7" fmla="*/ 326546 w 653091"/>
                <a:gd name="connsiteY7" fmla="*/ 152400 h 753217"/>
                <a:gd name="connsiteX8" fmla="*/ 500691 w 653091"/>
                <a:gd name="connsiteY8" fmla="*/ 376609 h 753217"/>
                <a:gd name="connsiteX9" fmla="*/ 326546 w 653091"/>
                <a:gd name="connsiteY9" fmla="*/ 600818 h 75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3091" h="753217">
                  <a:moveTo>
                    <a:pt x="326546" y="0"/>
                  </a:moveTo>
                  <a:cubicBezTo>
                    <a:pt x="146485" y="0"/>
                    <a:pt x="0" y="168945"/>
                    <a:pt x="0" y="376609"/>
                  </a:cubicBezTo>
                  <a:cubicBezTo>
                    <a:pt x="0" y="584273"/>
                    <a:pt x="146485" y="753218"/>
                    <a:pt x="326546" y="753218"/>
                  </a:cubicBezTo>
                  <a:cubicBezTo>
                    <a:pt x="506606" y="753218"/>
                    <a:pt x="653091" y="584273"/>
                    <a:pt x="653091" y="376609"/>
                  </a:cubicBezTo>
                  <a:cubicBezTo>
                    <a:pt x="653091" y="168945"/>
                    <a:pt x="506606" y="0"/>
                    <a:pt x="326546" y="0"/>
                  </a:cubicBezTo>
                  <a:close/>
                  <a:moveTo>
                    <a:pt x="326546" y="600818"/>
                  </a:moveTo>
                  <a:cubicBezTo>
                    <a:pt x="230524" y="600818"/>
                    <a:pt x="152400" y="500234"/>
                    <a:pt x="152400" y="376609"/>
                  </a:cubicBezTo>
                  <a:cubicBezTo>
                    <a:pt x="152400" y="252975"/>
                    <a:pt x="230524" y="152400"/>
                    <a:pt x="326546" y="152400"/>
                  </a:cubicBezTo>
                  <a:cubicBezTo>
                    <a:pt x="422567" y="152400"/>
                    <a:pt x="500691" y="252975"/>
                    <a:pt x="500691" y="376609"/>
                  </a:cubicBezTo>
                  <a:cubicBezTo>
                    <a:pt x="500691" y="500234"/>
                    <a:pt x="422567" y="600818"/>
                    <a:pt x="326546" y="6008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A89142BD-068C-B80C-FF8F-A9FEE9D7DFDD}"/>
                </a:ext>
              </a:extLst>
            </p:cNvPr>
            <p:cNvSpPr/>
            <p:nvPr/>
          </p:nvSpPr>
          <p:spPr>
            <a:xfrm>
              <a:off x="6704464" y="-1447806"/>
              <a:ext cx="679303" cy="729869"/>
            </a:xfrm>
            <a:custGeom>
              <a:avLst/>
              <a:gdLst>
                <a:gd name="connsiteX0" fmla="*/ 266248 w 679303"/>
                <a:gd name="connsiteY0" fmla="*/ 21162 h 729869"/>
                <a:gd name="connsiteX1" fmla="*/ 56860 w 679303"/>
                <a:gd name="connsiteY1" fmla="*/ 201880 h 729869"/>
                <a:gd name="connsiteX2" fmla="*/ 151338 w 679303"/>
                <a:gd name="connsiteY2" fmla="*/ 691322 h 729869"/>
                <a:gd name="connsiteX3" fmla="*/ 297299 w 679303"/>
                <a:gd name="connsiteY3" fmla="*/ 729869 h 729869"/>
                <a:gd name="connsiteX4" fmla="*/ 622445 w 679303"/>
                <a:gd name="connsiteY4" fmla="*/ 528425 h 729869"/>
                <a:gd name="connsiteX5" fmla="*/ 622454 w 679303"/>
                <a:gd name="connsiteY5" fmla="*/ 528425 h 729869"/>
                <a:gd name="connsiteX6" fmla="*/ 527956 w 679303"/>
                <a:gd name="connsiteY6" fmla="*/ 39002 h 729869"/>
                <a:gd name="connsiteX7" fmla="*/ 266248 w 679303"/>
                <a:gd name="connsiteY7" fmla="*/ 21162 h 729869"/>
                <a:gd name="connsiteX8" fmla="*/ 490457 w 679303"/>
                <a:gd name="connsiteY8" fmla="*/ 452225 h 729869"/>
                <a:gd name="connsiteX9" fmla="*/ 490466 w 679303"/>
                <a:gd name="connsiteY9" fmla="*/ 452225 h 729869"/>
                <a:gd name="connsiteX10" fmla="*/ 227538 w 679303"/>
                <a:gd name="connsiteY10" fmla="*/ 559334 h 729869"/>
                <a:gd name="connsiteX11" fmla="*/ 188838 w 679303"/>
                <a:gd name="connsiteY11" fmla="*/ 278080 h 729869"/>
                <a:gd name="connsiteX12" fmla="*/ 318864 w 679303"/>
                <a:gd name="connsiteY12" fmla="*/ 164199 h 729869"/>
                <a:gd name="connsiteX13" fmla="*/ 381053 w 679303"/>
                <a:gd name="connsiteY13" fmla="*/ 152578 h 729869"/>
                <a:gd name="connsiteX14" fmla="*/ 451756 w 679303"/>
                <a:gd name="connsiteY14" fmla="*/ 170981 h 729869"/>
                <a:gd name="connsiteX15" fmla="*/ 490457 w 679303"/>
                <a:gd name="connsiteY15" fmla="*/ 452225 h 729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79303" h="729869">
                  <a:moveTo>
                    <a:pt x="266248" y="21162"/>
                  </a:moveTo>
                  <a:cubicBezTo>
                    <a:pt x="180237" y="52804"/>
                    <a:pt x="105875" y="116983"/>
                    <a:pt x="56860" y="201880"/>
                  </a:cubicBezTo>
                  <a:cubicBezTo>
                    <a:pt x="-46972" y="381721"/>
                    <a:pt x="-4596" y="601282"/>
                    <a:pt x="151338" y="691322"/>
                  </a:cubicBezTo>
                  <a:cubicBezTo>
                    <a:pt x="196648" y="717478"/>
                    <a:pt x="246636" y="729869"/>
                    <a:pt x="297299" y="729869"/>
                  </a:cubicBezTo>
                  <a:cubicBezTo>
                    <a:pt x="421010" y="729869"/>
                    <a:pt x="548788" y="656013"/>
                    <a:pt x="622445" y="528425"/>
                  </a:cubicBezTo>
                  <a:cubicBezTo>
                    <a:pt x="622445" y="528425"/>
                    <a:pt x="622445" y="528425"/>
                    <a:pt x="622454" y="528425"/>
                  </a:cubicBezTo>
                  <a:cubicBezTo>
                    <a:pt x="726277" y="348584"/>
                    <a:pt x="683890" y="129032"/>
                    <a:pt x="527956" y="39002"/>
                  </a:cubicBezTo>
                  <a:cubicBezTo>
                    <a:pt x="450109" y="-5918"/>
                    <a:pt x="357164" y="-12271"/>
                    <a:pt x="266248" y="21162"/>
                  </a:cubicBezTo>
                  <a:close/>
                  <a:moveTo>
                    <a:pt x="490457" y="452225"/>
                  </a:moveTo>
                  <a:lnTo>
                    <a:pt x="490466" y="452225"/>
                  </a:lnTo>
                  <a:cubicBezTo>
                    <a:pt x="428649" y="559296"/>
                    <a:pt x="310729" y="607340"/>
                    <a:pt x="227538" y="559334"/>
                  </a:cubicBezTo>
                  <a:cubicBezTo>
                    <a:pt x="144385" y="511318"/>
                    <a:pt x="127021" y="385150"/>
                    <a:pt x="188838" y="278080"/>
                  </a:cubicBezTo>
                  <a:cubicBezTo>
                    <a:pt x="220061" y="223997"/>
                    <a:pt x="266238" y="183554"/>
                    <a:pt x="318864" y="164199"/>
                  </a:cubicBezTo>
                  <a:cubicBezTo>
                    <a:pt x="339943" y="156445"/>
                    <a:pt x="360917" y="152578"/>
                    <a:pt x="381053" y="152578"/>
                  </a:cubicBezTo>
                  <a:cubicBezTo>
                    <a:pt x="406484" y="152578"/>
                    <a:pt x="430554" y="158751"/>
                    <a:pt x="451756" y="170981"/>
                  </a:cubicBezTo>
                  <a:cubicBezTo>
                    <a:pt x="534910" y="218996"/>
                    <a:pt x="552283" y="345164"/>
                    <a:pt x="490457" y="4522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87BB14FF-01AE-84F5-C3A9-4D3E118370C5}"/>
                </a:ext>
              </a:extLst>
            </p:cNvPr>
            <p:cNvSpPr/>
            <p:nvPr/>
          </p:nvSpPr>
          <p:spPr>
            <a:xfrm>
              <a:off x="5049085" y="-1446000"/>
              <a:ext cx="679307" cy="729863"/>
            </a:xfrm>
            <a:custGeom>
              <a:avLst/>
              <a:gdLst>
                <a:gd name="connsiteX0" fmla="*/ 527967 w 679307"/>
                <a:gd name="connsiteY0" fmla="*/ 691316 h 729863"/>
                <a:gd name="connsiteX1" fmla="*/ 622455 w 679307"/>
                <a:gd name="connsiteY1" fmla="*/ 201893 h 729863"/>
                <a:gd name="connsiteX2" fmla="*/ 413057 w 679307"/>
                <a:gd name="connsiteY2" fmla="*/ 21175 h 729863"/>
                <a:gd name="connsiteX3" fmla="*/ 151348 w 679307"/>
                <a:gd name="connsiteY3" fmla="*/ 39015 h 729863"/>
                <a:gd name="connsiteX4" fmla="*/ 56852 w 679307"/>
                <a:gd name="connsiteY4" fmla="*/ 528438 h 729863"/>
                <a:gd name="connsiteX5" fmla="*/ 56861 w 679307"/>
                <a:gd name="connsiteY5" fmla="*/ 528438 h 729863"/>
                <a:gd name="connsiteX6" fmla="*/ 382006 w 679307"/>
                <a:gd name="connsiteY6" fmla="*/ 729863 h 729863"/>
                <a:gd name="connsiteX7" fmla="*/ 527967 w 679307"/>
                <a:gd name="connsiteY7" fmla="*/ 691316 h 729863"/>
                <a:gd name="connsiteX8" fmla="*/ 188834 w 679307"/>
                <a:gd name="connsiteY8" fmla="*/ 452238 h 729863"/>
                <a:gd name="connsiteX9" fmla="*/ 188843 w 679307"/>
                <a:gd name="connsiteY9" fmla="*/ 452238 h 729863"/>
                <a:gd name="connsiteX10" fmla="*/ 227548 w 679307"/>
                <a:gd name="connsiteY10" fmla="*/ 170993 h 729863"/>
                <a:gd name="connsiteX11" fmla="*/ 360442 w 679307"/>
                <a:gd name="connsiteY11" fmla="*/ 164212 h 729863"/>
                <a:gd name="connsiteX12" fmla="*/ 490476 w 679307"/>
                <a:gd name="connsiteY12" fmla="*/ 278093 h 729863"/>
                <a:gd name="connsiteX13" fmla="*/ 451767 w 679307"/>
                <a:gd name="connsiteY13" fmla="*/ 559337 h 729863"/>
                <a:gd name="connsiteX14" fmla="*/ 188834 w 679307"/>
                <a:gd name="connsiteY14" fmla="*/ 452238 h 729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79307" h="729863">
                  <a:moveTo>
                    <a:pt x="527967" y="691316"/>
                  </a:moveTo>
                  <a:cubicBezTo>
                    <a:pt x="683901" y="601285"/>
                    <a:pt x="726277" y="381725"/>
                    <a:pt x="622455" y="201893"/>
                  </a:cubicBezTo>
                  <a:cubicBezTo>
                    <a:pt x="573430" y="116987"/>
                    <a:pt x="499068" y="52807"/>
                    <a:pt x="413057" y="21175"/>
                  </a:cubicBezTo>
                  <a:cubicBezTo>
                    <a:pt x="322137" y="-12268"/>
                    <a:pt x="229176" y="-5933"/>
                    <a:pt x="151348" y="39015"/>
                  </a:cubicBezTo>
                  <a:cubicBezTo>
                    <a:pt x="-4586" y="129036"/>
                    <a:pt x="-46975" y="348597"/>
                    <a:pt x="56852" y="528438"/>
                  </a:cubicBezTo>
                  <a:cubicBezTo>
                    <a:pt x="56861" y="528438"/>
                    <a:pt x="56861" y="528438"/>
                    <a:pt x="56861" y="528438"/>
                  </a:cubicBezTo>
                  <a:cubicBezTo>
                    <a:pt x="130530" y="656026"/>
                    <a:pt x="258290" y="729863"/>
                    <a:pt x="382006" y="729863"/>
                  </a:cubicBezTo>
                  <a:cubicBezTo>
                    <a:pt x="432660" y="729863"/>
                    <a:pt x="482666" y="717471"/>
                    <a:pt x="527967" y="691316"/>
                  </a:cubicBezTo>
                  <a:close/>
                  <a:moveTo>
                    <a:pt x="188834" y="452238"/>
                  </a:moveTo>
                  <a:lnTo>
                    <a:pt x="188843" y="452238"/>
                  </a:lnTo>
                  <a:cubicBezTo>
                    <a:pt x="127024" y="345177"/>
                    <a:pt x="144390" y="218999"/>
                    <a:pt x="227548" y="170993"/>
                  </a:cubicBezTo>
                  <a:cubicBezTo>
                    <a:pt x="265527" y="149076"/>
                    <a:pt x="312733" y="146648"/>
                    <a:pt x="360442" y="164212"/>
                  </a:cubicBezTo>
                  <a:cubicBezTo>
                    <a:pt x="413067" y="183566"/>
                    <a:pt x="459244" y="224010"/>
                    <a:pt x="490476" y="278093"/>
                  </a:cubicBezTo>
                  <a:cubicBezTo>
                    <a:pt x="552284" y="385163"/>
                    <a:pt x="534920" y="511331"/>
                    <a:pt x="451767" y="559337"/>
                  </a:cubicBezTo>
                  <a:cubicBezTo>
                    <a:pt x="368610" y="607400"/>
                    <a:pt x="250663" y="559309"/>
                    <a:pt x="188834" y="452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43681FAD-FB86-1BDB-8608-C3822F7BCCB8}"/>
                </a:ext>
              </a:extLst>
            </p:cNvPr>
            <p:cNvSpPr/>
            <p:nvPr/>
          </p:nvSpPr>
          <p:spPr>
            <a:xfrm>
              <a:off x="5225827" y="-2241400"/>
              <a:ext cx="1981200" cy="152400"/>
            </a:xfrm>
            <a:custGeom>
              <a:avLst/>
              <a:gdLst>
                <a:gd name="connsiteX0" fmla="*/ 76200 w 1981200"/>
                <a:gd name="connsiteY0" fmla="*/ 152400 h 152400"/>
                <a:gd name="connsiteX1" fmla="*/ 1905000 w 1981200"/>
                <a:gd name="connsiteY1" fmla="*/ 152400 h 152400"/>
                <a:gd name="connsiteX2" fmla="*/ 1981200 w 1981200"/>
                <a:gd name="connsiteY2" fmla="*/ 76200 h 152400"/>
                <a:gd name="connsiteX3" fmla="*/ 1905000 w 1981200"/>
                <a:gd name="connsiteY3" fmla="*/ 0 h 152400"/>
                <a:gd name="connsiteX4" fmla="*/ 76200 w 1981200"/>
                <a:gd name="connsiteY4" fmla="*/ 0 h 152400"/>
                <a:gd name="connsiteX5" fmla="*/ 0 w 1981200"/>
                <a:gd name="connsiteY5" fmla="*/ 76200 h 152400"/>
                <a:gd name="connsiteX6" fmla="*/ 76200 w 1981200"/>
                <a:gd name="connsiteY6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1200" h="152400">
                  <a:moveTo>
                    <a:pt x="76200" y="152400"/>
                  </a:moveTo>
                  <a:lnTo>
                    <a:pt x="1905000" y="152400"/>
                  </a:lnTo>
                  <a:cubicBezTo>
                    <a:pt x="1947082" y="152400"/>
                    <a:pt x="1981200" y="118281"/>
                    <a:pt x="1981200" y="76200"/>
                  </a:cubicBezTo>
                  <a:cubicBezTo>
                    <a:pt x="1981200" y="34120"/>
                    <a:pt x="1947082" y="0"/>
                    <a:pt x="1905000" y="0"/>
                  </a:cubicBezTo>
                  <a:lnTo>
                    <a:pt x="76200" y="0"/>
                  </a:lnTo>
                  <a:cubicBezTo>
                    <a:pt x="34119" y="0"/>
                    <a:pt x="0" y="34120"/>
                    <a:pt x="0" y="76200"/>
                  </a:cubicBezTo>
                  <a:cubicBezTo>
                    <a:pt x="0" y="118281"/>
                    <a:pt x="34119" y="152400"/>
                    <a:pt x="76200" y="152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CBA6CE93-58C8-018F-10B5-BF33903974F4}"/>
                </a:ext>
              </a:extLst>
            </p:cNvPr>
            <p:cNvSpPr/>
            <p:nvPr/>
          </p:nvSpPr>
          <p:spPr>
            <a:xfrm>
              <a:off x="4482877" y="-2817662"/>
              <a:ext cx="4857750" cy="4857727"/>
            </a:xfrm>
            <a:custGeom>
              <a:avLst/>
              <a:gdLst>
                <a:gd name="connsiteX0" fmla="*/ 4698025 w 4857750"/>
                <a:gd name="connsiteY0" fmla="*/ 4375591 h 4857727"/>
                <a:gd name="connsiteX1" fmla="*/ 4482008 w 4857750"/>
                <a:gd name="connsiteY1" fmla="*/ 3745017 h 4857727"/>
                <a:gd name="connsiteX2" fmla="*/ 4320255 w 4857750"/>
                <a:gd name="connsiteY2" fmla="*/ 3549516 h 4857727"/>
                <a:gd name="connsiteX3" fmla="*/ 4321036 w 4857750"/>
                <a:gd name="connsiteY3" fmla="*/ 3523932 h 4857727"/>
                <a:gd name="connsiteX4" fmla="*/ 3862026 w 4857750"/>
                <a:gd name="connsiteY4" fmla="*/ 3064912 h 4857727"/>
                <a:gd name="connsiteX5" fmla="*/ 3831812 w 4857750"/>
                <a:gd name="connsiteY5" fmla="*/ 3065913 h 4857727"/>
                <a:gd name="connsiteX6" fmla="*/ 3467100 w 4857750"/>
                <a:gd name="connsiteY6" fmla="*/ 2701820 h 4857727"/>
                <a:gd name="connsiteX7" fmla="*/ 3467100 w 4857750"/>
                <a:gd name="connsiteY7" fmla="*/ 1271831 h 4857727"/>
                <a:gd name="connsiteX8" fmla="*/ 3283125 w 4857750"/>
                <a:gd name="connsiteY8" fmla="*/ 719891 h 4857727"/>
                <a:gd name="connsiteX9" fmla="*/ 3273342 w 4857750"/>
                <a:gd name="connsiteY9" fmla="*/ 706868 h 4857727"/>
                <a:gd name="connsiteX10" fmla="*/ 3262951 w 4857750"/>
                <a:gd name="connsiteY10" fmla="*/ 634390 h 4857727"/>
                <a:gd name="connsiteX11" fmla="*/ 3346418 w 4857750"/>
                <a:gd name="connsiteY11" fmla="*/ 411817 h 4857727"/>
                <a:gd name="connsiteX12" fmla="*/ 3311557 w 4857750"/>
                <a:gd name="connsiteY12" fmla="*/ 131183 h 4857727"/>
                <a:gd name="connsiteX13" fmla="*/ 3061030 w 4857750"/>
                <a:gd name="connsiteY13" fmla="*/ 0 h 4857727"/>
                <a:gd name="connsiteX14" fmla="*/ 425732 w 4857750"/>
                <a:gd name="connsiteY14" fmla="*/ 0 h 4857727"/>
                <a:gd name="connsiteX15" fmla="*/ 170640 w 4857750"/>
                <a:gd name="connsiteY15" fmla="*/ 137964 h 4857727"/>
                <a:gd name="connsiteX16" fmla="*/ 146494 w 4857750"/>
                <a:gd name="connsiteY16" fmla="*/ 426960 h 4857727"/>
                <a:gd name="connsiteX17" fmla="*/ 234311 w 4857750"/>
                <a:gd name="connsiteY17" fmla="*/ 627711 h 4857727"/>
                <a:gd name="connsiteX18" fmla="*/ 221847 w 4857750"/>
                <a:gd name="connsiteY18" fmla="*/ 708422 h 4857727"/>
                <a:gd name="connsiteX19" fmla="*/ 211420 w 4857750"/>
                <a:gd name="connsiteY19" fmla="*/ 720347 h 4857727"/>
                <a:gd name="connsiteX20" fmla="*/ 0 w 4857750"/>
                <a:gd name="connsiteY20" fmla="*/ 1283033 h 4857727"/>
                <a:gd name="connsiteX21" fmla="*/ 0 w 4857750"/>
                <a:gd name="connsiteY21" fmla="*/ 3139074 h 4857727"/>
                <a:gd name="connsiteX22" fmla="*/ 220368 w 4857750"/>
                <a:gd name="connsiteY22" fmla="*/ 3711813 h 4857727"/>
                <a:gd name="connsiteX23" fmla="*/ 233632 w 4857750"/>
                <a:gd name="connsiteY23" fmla="*/ 3793442 h 4857727"/>
                <a:gd name="connsiteX24" fmla="*/ 146494 w 4857750"/>
                <a:gd name="connsiteY24" fmla="*/ 3992619 h 4857727"/>
                <a:gd name="connsiteX25" fmla="*/ 170650 w 4857750"/>
                <a:gd name="connsiteY25" fmla="*/ 4281627 h 4857727"/>
                <a:gd name="connsiteX26" fmla="*/ 425732 w 4857750"/>
                <a:gd name="connsiteY26" fmla="*/ 4419596 h 4857727"/>
                <a:gd name="connsiteX27" fmla="*/ 1847821 w 4857750"/>
                <a:gd name="connsiteY27" fmla="*/ 4419596 h 4857727"/>
                <a:gd name="connsiteX28" fmla="*/ 1791795 w 4857750"/>
                <a:gd name="connsiteY28" fmla="*/ 4545612 h 4857727"/>
                <a:gd name="connsiteX29" fmla="*/ 1791795 w 4857750"/>
                <a:gd name="connsiteY29" fmla="*/ 4687163 h 4857727"/>
                <a:gd name="connsiteX30" fmla="*/ 1962360 w 4857750"/>
                <a:gd name="connsiteY30" fmla="*/ 4857727 h 4857727"/>
                <a:gd name="connsiteX31" fmla="*/ 4687186 w 4857750"/>
                <a:gd name="connsiteY31" fmla="*/ 4857727 h 4857727"/>
                <a:gd name="connsiteX32" fmla="*/ 4857750 w 4857750"/>
                <a:gd name="connsiteY32" fmla="*/ 4687163 h 4857727"/>
                <a:gd name="connsiteX33" fmla="*/ 4857750 w 4857750"/>
                <a:gd name="connsiteY33" fmla="*/ 4545612 h 4857727"/>
                <a:gd name="connsiteX34" fmla="*/ 4698025 w 4857750"/>
                <a:gd name="connsiteY34" fmla="*/ 4375591 h 4857727"/>
                <a:gd name="connsiteX35" fmla="*/ 4337828 w 4857750"/>
                <a:gd name="connsiteY35" fmla="*/ 3794413 h 4857727"/>
                <a:gd name="connsiteX36" fmla="*/ 4536739 w 4857750"/>
                <a:gd name="connsiteY36" fmla="*/ 4375048 h 4857727"/>
                <a:gd name="connsiteX37" fmla="*/ 2112597 w 4857750"/>
                <a:gd name="connsiteY37" fmla="*/ 4375048 h 4857727"/>
                <a:gd name="connsiteX38" fmla="*/ 2326224 w 4857750"/>
                <a:gd name="connsiteY38" fmla="*/ 3790451 h 4857727"/>
                <a:gd name="connsiteX39" fmla="*/ 2520544 w 4857750"/>
                <a:gd name="connsiteY39" fmla="*/ 3654558 h 4857727"/>
                <a:gd name="connsiteX40" fmla="*/ 4142099 w 4857750"/>
                <a:gd name="connsiteY40" fmla="*/ 3654558 h 4857727"/>
                <a:gd name="connsiteX41" fmla="*/ 4337828 w 4857750"/>
                <a:gd name="connsiteY41" fmla="*/ 3794413 h 4857727"/>
                <a:gd name="connsiteX42" fmla="*/ 2089233 w 4857750"/>
                <a:gd name="connsiteY42" fmla="*/ 3262632 h 4857727"/>
                <a:gd name="connsiteX43" fmla="*/ 1383964 w 4857750"/>
                <a:gd name="connsiteY43" fmla="*/ 3270519 h 4857727"/>
                <a:gd name="connsiteX44" fmla="*/ 1067991 w 4857750"/>
                <a:gd name="connsiteY44" fmla="*/ 3175955 h 4857727"/>
                <a:gd name="connsiteX45" fmla="*/ 958253 w 4857750"/>
                <a:gd name="connsiteY45" fmla="*/ 2860582 h 4857727"/>
                <a:gd name="connsiteX46" fmla="*/ 1219800 w 4857750"/>
                <a:gd name="connsiteY46" fmla="*/ 2378141 h 4857727"/>
                <a:gd name="connsiteX47" fmla="*/ 1733779 w 4857750"/>
                <a:gd name="connsiteY47" fmla="*/ 2185850 h 4857727"/>
                <a:gd name="connsiteX48" fmla="*/ 2245567 w 4857750"/>
                <a:gd name="connsiteY48" fmla="*/ 2376236 h 4857727"/>
                <a:gd name="connsiteX49" fmla="*/ 2508475 w 4857750"/>
                <a:gd name="connsiteY49" fmla="*/ 2854810 h 4857727"/>
                <a:gd name="connsiteX50" fmla="*/ 2444068 w 4857750"/>
                <a:gd name="connsiteY50" fmla="*/ 3118338 h 4857727"/>
                <a:gd name="connsiteX51" fmla="*/ 2404186 w 4857750"/>
                <a:gd name="connsiteY51" fmla="*/ 3164487 h 4857727"/>
                <a:gd name="connsiteX52" fmla="*/ 2089233 w 4857750"/>
                <a:gd name="connsiteY52" fmla="*/ 3262632 h 4857727"/>
                <a:gd name="connsiteX53" fmla="*/ 3699015 w 4857750"/>
                <a:gd name="connsiteY53" fmla="*/ 3164211 h 4857727"/>
                <a:gd name="connsiteX54" fmla="*/ 3732019 w 4857750"/>
                <a:gd name="connsiteY54" fmla="*/ 3214874 h 4857727"/>
                <a:gd name="connsiteX55" fmla="*/ 3791541 w 4857750"/>
                <a:gd name="connsiteY55" fmla="*/ 3225542 h 4857727"/>
                <a:gd name="connsiteX56" fmla="*/ 3862026 w 4857750"/>
                <a:gd name="connsiteY56" fmla="*/ 3217312 h 4857727"/>
                <a:gd name="connsiteX57" fmla="*/ 4167854 w 4857750"/>
                <a:gd name="connsiteY57" fmla="*/ 3503120 h 4857727"/>
                <a:gd name="connsiteX58" fmla="*/ 2486920 w 4857750"/>
                <a:gd name="connsiteY58" fmla="*/ 3503815 h 4857727"/>
                <a:gd name="connsiteX59" fmla="*/ 2477024 w 4857750"/>
                <a:gd name="connsiteY59" fmla="*/ 3426882 h 4857727"/>
                <a:gd name="connsiteX60" fmla="*/ 2534317 w 4857750"/>
                <a:gd name="connsiteY60" fmla="*/ 3248736 h 4857727"/>
                <a:gd name="connsiteX61" fmla="*/ 2560739 w 4857750"/>
                <a:gd name="connsiteY61" fmla="*/ 3216655 h 4857727"/>
                <a:gd name="connsiteX62" fmla="*/ 2783643 w 4857750"/>
                <a:gd name="connsiteY62" fmla="*/ 3120253 h 4857727"/>
                <a:gd name="connsiteX63" fmla="*/ 2842536 w 4857750"/>
                <a:gd name="connsiteY63" fmla="*/ 3125968 h 4857727"/>
                <a:gd name="connsiteX64" fmla="*/ 2927575 w 4857750"/>
                <a:gd name="connsiteY64" fmla="*/ 3080029 h 4857727"/>
                <a:gd name="connsiteX65" fmla="*/ 3301270 w 4857750"/>
                <a:gd name="connsiteY65" fmla="*/ 2829093 h 4857727"/>
                <a:gd name="connsiteX66" fmla="*/ 3699015 w 4857750"/>
                <a:gd name="connsiteY66" fmla="*/ 3164211 h 4857727"/>
                <a:gd name="connsiteX67" fmla="*/ 1801816 w 4857750"/>
                <a:gd name="connsiteY67" fmla="*/ 4267196 h 4857727"/>
                <a:gd name="connsiteX68" fmla="*/ 1801816 w 4857750"/>
                <a:gd name="connsiteY68" fmla="*/ 4095918 h 4857727"/>
                <a:gd name="connsiteX69" fmla="*/ 1725616 w 4857750"/>
                <a:gd name="connsiteY69" fmla="*/ 4019718 h 4857727"/>
                <a:gd name="connsiteX70" fmla="*/ 1649416 w 4857750"/>
                <a:gd name="connsiteY70" fmla="*/ 4095918 h 4857727"/>
                <a:gd name="connsiteX71" fmla="*/ 1649416 w 4857750"/>
                <a:gd name="connsiteY71" fmla="*/ 4267196 h 4857727"/>
                <a:gd name="connsiteX72" fmla="*/ 1436684 w 4857750"/>
                <a:gd name="connsiteY72" fmla="*/ 4267196 h 4857727"/>
                <a:gd name="connsiteX73" fmla="*/ 1436684 w 4857750"/>
                <a:gd name="connsiteY73" fmla="*/ 4095918 h 4857727"/>
                <a:gd name="connsiteX74" fmla="*/ 1360484 w 4857750"/>
                <a:gd name="connsiteY74" fmla="*/ 4019718 h 4857727"/>
                <a:gd name="connsiteX75" fmla="*/ 1284284 w 4857750"/>
                <a:gd name="connsiteY75" fmla="*/ 4095918 h 4857727"/>
                <a:gd name="connsiteX76" fmla="*/ 1284284 w 4857750"/>
                <a:gd name="connsiteY76" fmla="*/ 4267196 h 4857727"/>
                <a:gd name="connsiteX77" fmla="*/ 1071563 w 4857750"/>
                <a:gd name="connsiteY77" fmla="*/ 4267196 h 4857727"/>
                <a:gd name="connsiteX78" fmla="*/ 1071563 w 4857750"/>
                <a:gd name="connsiteY78" fmla="*/ 4095918 h 4857727"/>
                <a:gd name="connsiteX79" fmla="*/ 995363 w 4857750"/>
                <a:gd name="connsiteY79" fmla="*/ 4019718 h 4857727"/>
                <a:gd name="connsiteX80" fmla="*/ 919163 w 4857750"/>
                <a:gd name="connsiteY80" fmla="*/ 4095918 h 4857727"/>
                <a:gd name="connsiteX81" fmla="*/ 919163 w 4857750"/>
                <a:gd name="connsiteY81" fmla="*/ 4267196 h 4857727"/>
                <a:gd name="connsiteX82" fmla="*/ 706441 w 4857750"/>
                <a:gd name="connsiteY82" fmla="*/ 4267196 h 4857727"/>
                <a:gd name="connsiteX83" fmla="*/ 706441 w 4857750"/>
                <a:gd name="connsiteY83" fmla="*/ 4095918 h 4857727"/>
                <a:gd name="connsiteX84" fmla="*/ 630241 w 4857750"/>
                <a:gd name="connsiteY84" fmla="*/ 4019718 h 4857727"/>
                <a:gd name="connsiteX85" fmla="*/ 554041 w 4857750"/>
                <a:gd name="connsiteY85" fmla="*/ 4095918 h 4857727"/>
                <a:gd name="connsiteX86" fmla="*/ 554041 w 4857750"/>
                <a:gd name="connsiteY86" fmla="*/ 4267196 h 4857727"/>
                <a:gd name="connsiteX87" fmla="*/ 425732 w 4857750"/>
                <a:gd name="connsiteY87" fmla="*/ 4267196 h 4857727"/>
                <a:gd name="connsiteX88" fmla="*/ 298195 w 4857750"/>
                <a:gd name="connsiteY88" fmla="*/ 4198216 h 4857727"/>
                <a:gd name="connsiteX89" fmla="*/ 286113 w 4857750"/>
                <a:gd name="connsiteY89" fmla="*/ 4053703 h 4857727"/>
                <a:gd name="connsiteX90" fmla="*/ 373251 w 4857750"/>
                <a:gd name="connsiteY90" fmla="*/ 3854526 h 4857727"/>
                <a:gd name="connsiteX91" fmla="*/ 333459 w 4857750"/>
                <a:gd name="connsiteY91" fmla="*/ 3609666 h 4857727"/>
                <a:gd name="connsiteX92" fmla="*/ 152400 w 4857750"/>
                <a:gd name="connsiteY92" fmla="*/ 3139074 h 4857727"/>
                <a:gd name="connsiteX93" fmla="*/ 152400 w 4857750"/>
                <a:gd name="connsiteY93" fmla="*/ 1283033 h 4857727"/>
                <a:gd name="connsiteX94" fmla="*/ 326110 w 4857750"/>
                <a:gd name="connsiteY94" fmla="*/ 820703 h 4857727"/>
                <a:gd name="connsiteX95" fmla="*/ 336537 w 4857750"/>
                <a:gd name="connsiteY95" fmla="*/ 808788 h 4857727"/>
                <a:gd name="connsiteX96" fmla="*/ 373931 w 4857750"/>
                <a:gd name="connsiteY96" fmla="*/ 566626 h 4857727"/>
                <a:gd name="connsiteX97" fmla="*/ 286113 w 4857750"/>
                <a:gd name="connsiteY97" fmla="*/ 365875 h 4857727"/>
                <a:gd name="connsiteX98" fmla="*/ 298187 w 4857750"/>
                <a:gd name="connsiteY98" fmla="*/ 221382 h 4857727"/>
                <a:gd name="connsiteX99" fmla="*/ 425732 w 4857750"/>
                <a:gd name="connsiteY99" fmla="*/ 152400 h 4857727"/>
                <a:gd name="connsiteX100" fmla="*/ 554041 w 4857750"/>
                <a:gd name="connsiteY100" fmla="*/ 152400 h 4857727"/>
                <a:gd name="connsiteX101" fmla="*/ 554041 w 4857750"/>
                <a:gd name="connsiteY101" fmla="*/ 304967 h 4857727"/>
                <a:gd name="connsiteX102" fmla="*/ 630241 w 4857750"/>
                <a:gd name="connsiteY102" fmla="*/ 381167 h 4857727"/>
                <a:gd name="connsiteX103" fmla="*/ 706441 w 4857750"/>
                <a:gd name="connsiteY103" fmla="*/ 304967 h 4857727"/>
                <a:gd name="connsiteX104" fmla="*/ 706441 w 4857750"/>
                <a:gd name="connsiteY104" fmla="*/ 152400 h 4857727"/>
                <a:gd name="connsiteX105" fmla="*/ 919163 w 4857750"/>
                <a:gd name="connsiteY105" fmla="*/ 152400 h 4857727"/>
                <a:gd name="connsiteX106" fmla="*/ 919163 w 4857750"/>
                <a:gd name="connsiteY106" fmla="*/ 304967 h 4857727"/>
                <a:gd name="connsiteX107" fmla="*/ 995363 w 4857750"/>
                <a:gd name="connsiteY107" fmla="*/ 381167 h 4857727"/>
                <a:gd name="connsiteX108" fmla="*/ 1071563 w 4857750"/>
                <a:gd name="connsiteY108" fmla="*/ 304967 h 4857727"/>
                <a:gd name="connsiteX109" fmla="*/ 1071563 w 4857750"/>
                <a:gd name="connsiteY109" fmla="*/ 152400 h 4857727"/>
                <a:gd name="connsiteX110" fmla="*/ 1284284 w 4857750"/>
                <a:gd name="connsiteY110" fmla="*/ 152400 h 4857727"/>
                <a:gd name="connsiteX111" fmla="*/ 1284284 w 4857750"/>
                <a:gd name="connsiteY111" fmla="*/ 304967 h 4857727"/>
                <a:gd name="connsiteX112" fmla="*/ 1360484 w 4857750"/>
                <a:gd name="connsiteY112" fmla="*/ 381167 h 4857727"/>
                <a:gd name="connsiteX113" fmla="*/ 1436684 w 4857750"/>
                <a:gd name="connsiteY113" fmla="*/ 304967 h 4857727"/>
                <a:gd name="connsiteX114" fmla="*/ 1436684 w 4857750"/>
                <a:gd name="connsiteY114" fmla="*/ 152400 h 4857727"/>
                <a:gd name="connsiteX115" fmla="*/ 1649416 w 4857750"/>
                <a:gd name="connsiteY115" fmla="*/ 152400 h 4857727"/>
                <a:gd name="connsiteX116" fmla="*/ 1649416 w 4857750"/>
                <a:gd name="connsiteY116" fmla="*/ 304967 h 4857727"/>
                <a:gd name="connsiteX117" fmla="*/ 1725616 w 4857750"/>
                <a:gd name="connsiteY117" fmla="*/ 381167 h 4857727"/>
                <a:gd name="connsiteX118" fmla="*/ 1801816 w 4857750"/>
                <a:gd name="connsiteY118" fmla="*/ 304967 h 4857727"/>
                <a:gd name="connsiteX119" fmla="*/ 1801816 w 4857750"/>
                <a:gd name="connsiteY119" fmla="*/ 152400 h 4857727"/>
                <a:gd name="connsiteX120" fmla="*/ 2019833 w 4857750"/>
                <a:gd name="connsiteY120" fmla="*/ 152400 h 4857727"/>
                <a:gd name="connsiteX121" fmla="*/ 2019833 w 4857750"/>
                <a:gd name="connsiteY121" fmla="*/ 304967 h 4857727"/>
                <a:gd name="connsiteX122" fmla="*/ 2096033 w 4857750"/>
                <a:gd name="connsiteY122" fmla="*/ 381167 h 4857727"/>
                <a:gd name="connsiteX123" fmla="*/ 2172234 w 4857750"/>
                <a:gd name="connsiteY123" fmla="*/ 304967 h 4857727"/>
                <a:gd name="connsiteX124" fmla="*/ 2172234 w 4857750"/>
                <a:gd name="connsiteY124" fmla="*/ 152400 h 4857727"/>
                <a:gd name="connsiteX125" fmla="*/ 2390242 w 4857750"/>
                <a:gd name="connsiteY125" fmla="*/ 152400 h 4857727"/>
                <a:gd name="connsiteX126" fmla="*/ 2390242 w 4857750"/>
                <a:gd name="connsiteY126" fmla="*/ 304967 h 4857727"/>
                <a:gd name="connsiteX127" fmla="*/ 2466442 w 4857750"/>
                <a:gd name="connsiteY127" fmla="*/ 381167 h 4857727"/>
                <a:gd name="connsiteX128" fmla="*/ 2542642 w 4857750"/>
                <a:gd name="connsiteY128" fmla="*/ 304967 h 4857727"/>
                <a:gd name="connsiteX129" fmla="*/ 2542642 w 4857750"/>
                <a:gd name="connsiteY129" fmla="*/ 152400 h 4857727"/>
                <a:gd name="connsiteX130" fmla="*/ 2760660 w 4857750"/>
                <a:gd name="connsiteY130" fmla="*/ 152400 h 4857727"/>
                <a:gd name="connsiteX131" fmla="*/ 2760660 w 4857750"/>
                <a:gd name="connsiteY131" fmla="*/ 304967 h 4857727"/>
                <a:gd name="connsiteX132" fmla="*/ 2836860 w 4857750"/>
                <a:gd name="connsiteY132" fmla="*/ 381167 h 4857727"/>
                <a:gd name="connsiteX133" fmla="*/ 2913060 w 4857750"/>
                <a:gd name="connsiteY133" fmla="*/ 304967 h 4857727"/>
                <a:gd name="connsiteX134" fmla="*/ 2913060 w 4857750"/>
                <a:gd name="connsiteY134" fmla="*/ 152400 h 4857727"/>
                <a:gd name="connsiteX135" fmla="*/ 3061030 w 4857750"/>
                <a:gd name="connsiteY135" fmla="*/ 152400 h 4857727"/>
                <a:gd name="connsiteX136" fmla="*/ 3186294 w 4857750"/>
                <a:gd name="connsiteY136" fmla="*/ 217996 h 4857727"/>
                <a:gd name="connsiteX137" fmla="*/ 3203734 w 4857750"/>
                <a:gd name="connsiteY137" fmla="*/ 358313 h 4857727"/>
                <a:gd name="connsiteX138" fmla="*/ 3120257 w 4857750"/>
                <a:gd name="connsiteY138" fmla="*/ 580876 h 4857727"/>
                <a:gd name="connsiteX139" fmla="*/ 3151432 w 4857750"/>
                <a:gd name="connsiteY139" fmla="*/ 798314 h 4857727"/>
                <a:gd name="connsiteX140" fmla="*/ 3161205 w 4857750"/>
                <a:gd name="connsiteY140" fmla="*/ 811336 h 4857727"/>
                <a:gd name="connsiteX141" fmla="*/ 3314700 w 4857750"/>
                <a:gd name="connsiteY141" fmla="*/ 1271831 h 4857727"/>
                <a:gd name="connsiteX142" fmla="*/ 3314700 w 4857750"/>
                <a:gd name="connsiteY142" fmla="*/ 2676969 h 4857727"/>
                <a:gd name="connsiteX143" fmla="*/ 3301270 w 4857750"/>
                <a:gd name="connsiteY143" fmla="*/ 2676693 h 4857727"/>
                <a:gd name="connsiteX144" fmla="*/ 2811799 w 4857750"/>
                <a:gd name="connsiteY144" fmla="*/ 2968729 h 4857727"/>
                <a:gd name="connsiteX145" fmla="*/ 2783643 w 4857750"/>
                <a:gd name="connsiteY145" fmla="*/ 2967853 h 4857727"/>
                <a:gd name="connsiteX146" fmla="*/ 2659256 w 4857750"/>
                <a:gd name="connsiteY146" fmla="*/ 2985122 h 4857727"/>
                <a:gd name="connsiteX147" fmla="*/ 2659266 w 4857750"/>
                <a:gd name="connsiteY147" fmla="*/ 2832598 h 4857727"/>
                <a:gd name="connsiteX148" fmla="*/ 2345169 w 4857750"/>
                <a:gd name="connsiteY148" fmla="*/ 2260888 h 4857727"/>
                <a:gd name="connsiteX149" fmla="*/ 1733779 w 4857750"/>
                <a:gd name="connsiteY149" fmla="*/ 2033450 h 4857727"/>
                <a:gd name="connsiteX150" fmla="*/ 1119778 w 4857750"/>
                <a:gd name="connsiteY150" fmla="*/ 2263165 h 4857727"/>
                <a:gd name="connsiteX151" fmla="*/ 807328 w 4857750"/>
                <a:gd name="connsiteY151" fmla="*/ 2839503 h 4857727"/>
                <a:gd name="connsiteX152" fmla="*/ 962673 w 4857750"/>
                <a:gd name="connsiteY152" fmla="*/ 3286111 h 4857727"/>
                <a:gd name="connsiteX153" fmla="*/ 1316031 w 4857750"/>
                <a:gd name="connsiteY153" fmla="*/ 3429234 h 4857727"/>
                <a:gd name="connsiteX154" fmla="*/ 1411815 w 4857750"/>
                <a:gd name="connsiteY154" fmla="*/ 3420347 h 4857727"/>
                <a:gd name="connsiteX155" fmla="*/ 2063687 w 4857750"/>
                <a:gd name="connsiteY155" fmla="*/ 3412870 h 4857727"/>
                <a:gd name="connsiteX156" fmla="*/ 2326243 w 4857750"/>
                <a:gd name="connsiteY156" fmla="*/ 3389858 h 4857727"/>
                <a:gd name="connsiteX157" fmla="*/ 2324624 w 4857750"/>
                <a:gd name="connsiteY157" fmla="*/ 3426882 h 4857727"/>
                <a:gd name="connsiteX158" fmla="*/ 2341579 w 4857750"/>
                <a:gd name="connsiteY158" fmla="*/ 3550249 h 4857727"/>
                <a:gd name="connsiteX159" fmla="*/ 2204390 w 4857750"/>
                <a:gd name="connsiteY159" fmla="*/ 3690934 h 4857727"/>
                <a:gd name="connsiteX160" fmla="*/ 819150 w 4857750"/>
                <a:gd name="connsiteY160" fmla="*/ 3690934 h 4857727"/>
                <a:gd name="connsiteX161" fmla="*/ 742950 w 4857750"/>
                <a:gd name="connsiteY161" fmla="*/ 3767134 h 4857727"/>
                <a:gd name="connsiteX162" fmla="*/ 819150 w 4857750"/>
                <a:gd name="connsiteY162" fmla="*/ 3843334 h 4857727"/>
                <a:gd name="connsiteX163" fmla="*/ 2144640 w 4857750"/>
                <a:gd name="connsiteY163" fmla="*/ 3843334 h 4857727"/>
                <a:gd name="connsiteX164" fmla="*/ 1989753 w 4857750"/>
                <a:gd name="connsiteY164" fmla="*/ 4267196 h 4857727"/>
                <a:gd name="connsiteX165" fmla="*/ 1801816 w 4857750"/>
                <a:gd name="connsiteY165" fmla="*/ 4267196 h 4857727"/>
                <a:gd name="connsiteX166" fmla="*/ 4705350 w 4857750"/>
                <a:gd name="connsiteY166" fmla="*/ 4687163 h 4857727"/>
                <a:gd name="connsiteX167" fmla="*/ 4687186 w 4857750"/>
                <a:gd name="connsiteY167" fmla="*/ 4705327 h 4857727"/>
                <a:gd name="connsiteX168" fmla="*/ 1962360 w 4857750"/>
                <a:gd name="connsiteY168" fmla="*/ 4705327 h 4857727"/>
                <a:gd name="connsiteX169" fmla="*/ 1944195 w 4857750"/>
                <a:gd name="connsiteY169" fmla="*/ 4687163 h 4857727"/>
                <a:gd name="connsiteX170" fmla="*/ 1944195 w 4857750"/>
                <a:gd name="connsiteY170" fmla="*/ 4545612 h 4857727"/>
                <a:gd name="connsiteX171" fmla="*/ 1962360 w 4857750"/>
                <a:gd name="connsiteY171" fmla="*/ 4527448 h 4857727"/>
                <a:gd name="connsiteX172" fmla="*/ 4687186 w 4857750"/>
                <a:gd name="connsiteY172" fmla="*/ 4527448 h 4857727"/>
                <a:gd name="connsiteX173" fmla="*/ 4705350 w 4857750"/>
                <a:gd name="connsiteY173" fmla="*/ 4545612 h 4857727"/>
                <a:gd name="connsiteX174" fmla="*/ 4705350 w 4857750"/>
                <a:gd name="connsiteY174" fmla="*/ 4687163 h 485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4857750" h="4857727">
                  <a:moveTo>
                    <a:pt x="4698025" y="4375591"/>
                  </a:moveTo>
                  <a:lnTo>
                    <a:pt x="4482008" y="3745017"/>
                  </a:lnTo>
                  <a:cubicBezTo>
                    <a:pt x="4452985" y="3660339"/>
                    <a:pt x="4394435" y="3591902"/>
                    <a:pt x="4320255" y="3549516"/>
                  </a:cubicBezTo>
                  <a:cubicBezTo>
                    <a:pt x="4320731" y="3541039"/>
                    <a:pt x="4321036" y="3532523"/>
                    <a:pt x="4321036" y="3523932"/>
                  </a:cubicBezTo>
                  <a:cubicBezTo>
                    <a:pt x="4321036" y="3270824"/>
                    <a:pt x="4115124" y="3064912"/>
                    <a:pt x="3862026" y="3064912"/>
                  </a:cubicBezTo>
                  <a:cubicBezTo>
                    <a:pt x="3851958" y="3064912"/>
                    <a:pt x="3841890" y="3065246"/>
                    <a:pt x="3831812" y="3065913"/>
                  </a:cubicBezTo>
                  <a:cubicBezTo>
                    <a:pt x="3777015" y="2890100"/>
                    <a:pt x="3639360" y="2755274"/>
                    <a:pt x="3467100" y="2701820"/>
                  </a:cubicBezTo>
                  <a:lnTo>
                    <a:pt x="3467100" y="1271831"/>
                  </a:lnTo>
                  <a:cubicBezTo>
                    <a:pt x="3467100" y="1074092"/>
                    <a:pt x="3401768" y="878076"/>
                    <a:pt x="3283125" y="719891"/>
                  </a:cubicBezTo>
                  <a:lnTo>
                    <a:pt x="3273342" y="706868"/>
                  </a:lnTo>
                  <a:cubicBezTo>
                    <a:pt x="3257664" y="685958"/>
                    <a:pt x="3253778" y="658862"/>
                    <a:pt x="3262951" y="634390"/>
                  </a:cubicBezTo>
                  <a:lnTo>
                    <a:pt x="3346418" y="411817"/>
                  </a:lnTo>
                  <a:cubicBezTo>
                    <a:pt x="3381518" y="318241"/>
                    <a:pt x="3368478" y="213326"/>
                    <a:pt x="3311557" y="131183"/>
                  </a:cubicBezTo>
                  <a:cubicBezTo>
                    <a:pt x="3254626" y="49039"/>
                    <a:pt x="3160976" y="0"/>
                    <a:pt x="3061030" y="0"/>
                  </a:cubicBezTo>
                  <a:lnTo>
                    <a:pt x="425732" y="0"/>
                  </a:lnTo>
                  <a:cubicBezTo>
                    <a:pt x="322501" y="0"/>
                    <a:pt x="227140" y="51578"/>
                    <a:pt x="170640" y="137964"/>
                  </a:cubicBezTo>
                  <a:cubicBezTo>
                    <a:pt x="114142" y="224358"/>
                    <a:pt x="105119" y="332399"/>
                    <a:pt x="146494" y="426960"/>
                  </a:cubicBezTo>
                  <a:lnTo>
                    <a:pt x="234311" y="627711"/>
                  </a:lnTo>
                  <a:cubicBezTo>
                    <a:pt x="246087" y="654630"/>
                    <a:pt x="241195" y="686311"/>
                    <a:pt x="221847" y="708422"/>
                  </a:cubicBezTo>
                  <a:lnTo>
                    <a:pt x="211420" y="720347"/>
                  </a:lnTo>
                  <a:cubicBezTo>
                    <a:pt x="75084" y="876161"/>
                    <a:pt x="0" y="1075988"/>
                    <a:pt x="0" y="1283033"/>
                  </a:cubicBezTo>
                  <a:lnTo>
                    <a:pt x="0" y="3139074"/>
                  </a:lnTo>
                  <a:cubicBezTo>
                    <a:pt x="0" y="3351091"/>
                    <a:pt x="78265" y="3554497"/>
                    <a:pt x="220368" y="3711813"/>
                  </a:cubicBezTo>
                  <a:cubicBezTo>
                    <a:pt x="240413" y="3734006"/>
                    <a:pt x="245613" y="3766048"/>
                    <a:pt x="233632" y="3793442"/>
                  </a:cubicBezTo>
                  <a:lnTo>
                    <a:pt x="146494" y="3992619"/>
                  </a:lnTo>
                  <a:cubicBezTo>
                    <a:pt x="105119" y="4087202"/>
                    <a:pt x="114142" y="4195244"/>
                    <a:pt x="170650" y="4281627"/>
                  </a:cubicBezTo>
                  <a:cubicBezTo>
                    <a:pt x="227149" y="4368018"/>
                    <a:pt x="322511" y="4419596"/>
                    <a:pt x="425732" y="4419596"/>
                  </a:cubicBezTo>
                  <a:lnTo>
                    <a:pt x="1847821" y="4419596"/>
                  </a:lnTo>
                  <a:cubicBezTo>
                    <a:pt x="1813503" y="4450819"/>
                    <a:pt x="1791795" y="4495672"/>
                    <a:pt x="1791795" y="4545612"/>
                  </a:cubicBezTo>
                  <a:lnTo>
                    <a:pt x="1791795" y="4687163"/>
                  </a:lnTo>
                  <a:cubicBezTo>
                    <a:pt x="1791795" y="4781213"/>
                    <a:pt x="1868310" y="4857727"/>
                    <a:pt x="1962360" y="4857727"/>
                  </a:cubicBezTo>
                  <a:lnTo>
                    <a:pt x="4687186" y="4857727"/>
                  </a:lnTo>
                  <a:cubicBezTo>
                    <a:pt x="4781236" y="4857727"/>
                    <a:pt x="4857750" y="4781213"/>
                    <a:pt x="4857750" y="4687163"/>
                  </a:cubicBezTo>
                  <a:lnTo>
                    <a:pt x="4857750" y="4545612"/>
                  </a:lnTo>
                  <a:cubicBezTo>
                    <a:pt x="4857750" y="4455220"/>
                    <a:pt x="4787018" y="4381230"/>
                    <a:pt x="4698025" y="4375591"/>
                  </a:cubicBezTo>
                  <a:close/>
                  <a:moveTo>
                    <a:pt x="4337828" y="3794413"/>
                  </a:moveTo>
                  <a:lnTo>
                    <a:pt x="4536739" y="4375048"/>
                  </a:lnTo>
                  <a:lnTo>
                    <a:pt x="2112597" y="4375048"/>
                  </a:lnTo>
                  <a:lnTo>
                    <a:pt x="2326224" y="3790451"/>
                  </a:lnTo>
                  <a:cubicBezTo>
                    <a:pt x="2355914" y="3709164"/>
                    <a:pt x="2434009" y="3654558"/>
                    <a:pt x="2520544" y="3654558"/>
                  </a:cubicBezTo>
                  <a:lnTo>
                    <a:pt x="4142099" y="3654558"/>
                  </a:lnTo>
                  <a:cubicBezTo>
                    <a:pt x="4230510" y="3654558"/>
                    <a:pt x="4309167" y="3710755"/>
                    <a:pt x="4337828" y="3794413"/>
                  </a:cubicBezTo>
                  <a:close/>
                  <a:moveTo>
                    <a:pt x="2089233" y="3262632"/>
                  </a:moveTo>
                  <a:cubicBezTo>
                    <a:pt x="1859518" y="3223580"/>
                    <a:pt x="1622231" y="3226256"/>
                    <a:pt x="1383964" y="3270519"/>
                  </a:cubicBezTo>
                  <a:cubicBezTo>
                    <a:pt x="1268482" y="3291998"/>
                    <a:pt x="1153297" y="3257518"/>
                    <a:pt x="1067991" y="3175955"/>
                  </a:cubicBezTo>
                  <a:cubicBezTo>
                    <a:pt x="981770" y="3093535"/>
                    <a:pt x="941775" y="2978578"/>
                    <a:pt x="958253" y="2860582"/>
                  </a:cubicBezTo>
                  <a:cubicBezTo>
                    <a:pt x="984399" y="2673473"/>
                    <a:pt x="1077287" y="2502147"/>
                    <a:pt x="1219800" y="2378141"/>
                  </a:cubicBezTo>
                  <a:cubicBezTo>
                    <a:pt x="1362332" y="2254145"/>
                    <a:pt x="1544860" y="2185850"/>
                    <a:pt x="1733779" y="2185850"/>
                  </a:cubicBezTo>
                  <a:cubicBezTo>
                    <a:pt x="1921631" y="2185850"/>
                    <a:pt x="2103387" y="2253459"/>
                    <a:pt x="2245567" y="2376236"/>
                  </a:cubicBezTo>
                  <a:cubicBezTo>
                    <a:pt x="2387746" y="2499004"/>
                    <a:pt x="2481110" y="2668958"/>
                    <a:pt x="2508475" y="2854810"/>
                  </a:cubicBezTo>
                  <a:cubicBezTo>
                    <a:pt x="2522458" y="2949717"/>
                    <a:pt x="2499132" y="3042910"/>
                    <a:pt x="2444068" y="3118338"/>
                  </a:cubicBezTo>
                  <a:cubicBezTo>
                    <a:pt x="2432285" y="3134540"/>
                    <a:pt x="2418922" y="3149885"/>
                    <a:pt x="2404186" y="3164487"/>
                  </a:cubicBezTo>
                  <a:cubicBezTo>
                    <a:pt x="2320243" y="3246602"/>
                    <a:pt x="2205409" y="3282359"/>
                    <a:pt x="2089233" y="3262632"/>
                  </a:cubicBezTo>
                  <a:close/>
                  <a:moveTo>
                    <a:pt x="3699015" y="3164211"/>
                  </a:moveTo>
                  <a:cubicBezTo>
                    <a:pt x="3702558" y="3184918"/>
                    <a:pt x="3714502" y="3203254"/>
                    <a:pt x="3732019" y="3214874"/>
                  </a:cubicBezTo>
                  <a:cubicBezTo>
                    <a:pt x="3749536" y="3226494"/>
                    <a:pt x="3771100" y="3230352"/>
                    <a:pt x="3791541" y="3225542"/>
                  </a:cubicBezTo>
                  <a:cubicBezTo>
                    <a:pt x="3814810" y="3220084"/>
                    <a:pt x="3838518" y="3217312"/>
                    <a:pt x="3862026" y="3217312"/>
                  </a:cubicBezTo>
                  <a:cubicBezTo>
                    <a:pt x="4024093" y="3217312"/>
                    <a:pt x="4157110" y="3343728"/>
                    <a:pt x="4167854" y="3503120"/>
                  </a:cubicBezTo>
                  <a:lnTo>
                    <a:pt x="2486920" y="3503815"/>
                  </a:lnTo>
                  <a:cubicBezTo>
                    <a:pt x="2480510" y="3479212"/>
                    <a:pt x="2477024" y="3453456"/>
                    <a:pt x="2477024" y="3426882"/>
                  </a:cubicBezTo>
                  <a:cubicBezTo>
                    <a:pt x="2477024" y="3360483"/>
                    <a:pt x="2498312" y="3298989"/>
                    <a:pt x="2534317" y="3248736"/>
                  </a:cubicBezTo>
                  <a:cubicBezTo>
                    <a:pt x="2543642" y="3238363"/>
                    <a:pt x="2552376" y="3227609"/>
                    <a:pt x="2560739" y="3216655"/>
                  </a:cubicBezTo>
                  <a:cubicBezTo>
                    <a:pt x="2616689" y="3157372"/>
                    <a:pt x="2695889" y="3120253"/>
                    <a:pt x="2783643" y="3120253"/>
                  </a:cubicBezTo>
                  <a:cubicBezTo>
                    <a:pt x="2803208" y="3120253"/>
                    <a:pt x="2823020" y="3122186"/>
                    <a:pt x="2842536" y="3125968"/>
                  </a:cubicBezTo>
                  <a:cubicBezTo>
                    <a:pt x="2878226" y="3132902"/>
                    <a:pt x="2913812" y="3113662"/>
                    <a:pt x="2927575" y="3080029"/>
                  </a:cubicBezTo>
                  <a:cubicBezTo>
                    <a:pt x="2989964" y="2927591"/>
                    <a:pt x="3136659" y="2829093"/>
                    <a:pt x="3301270" y="2829093"/>
                  </a:cubicBezTo>
                  <a:cubicBezTo>
                    <a:pt x="3498542" y="2829093"/>
                    <a:pt x="3665811" y="2970024"/>
                    <a:pt x="3699015" y="3164211"/>
                  </a:cubicBezTo>
                  <a:close/>
                  <a:moveTo>
                    <a:pt x="1801816" y="4267196"/>
                  </a:moveTo>
                  <a:lnTo>
                    <a:pt x="1801816" y="4095918"/>
                  </a:lnTo>
                  <a:cubicBezTo>
                    <a:pt x="1801816" y="4053836"/>
                    <a:pt x="1767697" y="4019718"/>
                    <a:pt x="1725616" y="4019718"/>
                  </a:cubicBezTo>
                  <a:cubicBezTo>
                    <a:pt x="1683534" y="4019718"/>
                    <a:pt x="1649416" y="4053836"/>
                    <a:pt x="1649416" y="4095918"/>
                  </a:cubicBezTo>
                  <a:lnTo>
                    <a:pt x="1649416" y="4267196"/>
                  </a:lnTo>
                  <a:lnTo>
                    <a:pt x="1436684" y="4267196"/>
                  </a:lnTo>
                  <a:lnTo>
                    <a:pt x="1436684" y="4095918"/>
                  </a:lnTo>
                  <a:cubicBezTo>
                    <a:pt x="1436684" y="4053836"/>
                    <a:pt x="1402566" y="4019718"/>
                    <a:pt x="1360484" y="4019718"/>
                  </a:cubicBezTo>
                  <a:cubicBezTo>
                    <a:pt x="1318403" y="4019718"/>
                    <a:pt x="1284284" y="4053836"/>
                    <a:pt x="1284284" y="4095918"/>
                  </a:cubicBezTo>
                  <a:lnTo>
                    <a:pt x="1284284" y="4267196"/>
                  </a:lnTo>
                  <a:lnTo>
                    <a:pt x="1071563" y="4267196"/>
                  </a:lnTo>
                  <a:lnTo>
                    <a:pt x="1071563" y="4095918"/>
                  </a:lnTo>
                  <a:cubicBezTo>
                    <a:pt x="1071563" y="4053836"/>
                    <a:pt x="1037444" y="4019718"/>
                    <a:pt x="995363" y="4019718"/>
                  </a:cubicBezTo>
                  <a:cubicBezTo>
                    <a:pt x="953281" y="4019718"/>
                    <a:pt x="919163" y="4053836"/>
                    <a:pt x="919163" y="4095918"/>
                  </a:cubicBezTo>
                  <a:lnTo>
                    <a:pt x="919163" y="4267196"/>
                  </a:lnTo>
                  <a:lnTo>
                    <a:pt x="706441" y="4267196"/>
                  </a:lnTo>
                  <a:lnTo>
                    <a:pt x="706441" y="4095918"/>
                  </a:lnTo>
                  <a:cubicBezTo>
                    <a:pt x="706441" y="4053836"/>
                    <a:pt x="672322" y="4019718"/>
                    <a:pt x="630241" y="4019718"/>
                  </a:cubicBezTo>
                  <a:cubicBezTo>
                    <a:pt x="588159" y="4019718"/>
                    <a:pt x="554041" y="4053836"/>
                    <a:pt x="554041" y="4095918"/>
                  </a:cubicBezTo>
                  <a:lnTo>
                    <a:pt x="554041" y="4267196"/>
                  </a:lnTo>
                  <a:lnTo>
                    <a:pt x="425732" y="4267196"/>
                  </a:lnTo>
                  <a:cubicBezTo>
                    <a:pt x="373354" y="4267196"/>
                    <a:pt x="326864" y="4242060"/>
                    <a:pt x="298195" y="4198216"/>
                  </a:cubicBezTo>
                  <a:cubicBezTo>
                    <a:pt x="269518" y="4154372"/>
                    <a:pt x="265119" y="4101699"/>
                    <a:pt x="286113" y="4053703"/>
                  </a:cubicBezTo>
                  <a:lnTo>
                    <a:pt x="373251" y="3854526"/>
                  </a:lnTo>
                  <a:cubicBezTo>
                    <a:pt x="409203" y="3772353"/>
                    <a:pt x="393585" y="3676236"/>
                    <a:pt x="333459" y="3609666"/>
                  </a:cubicBezTo>
                  <a:cubicBezTo>
                    <a:pt x="216703" y="3480403"/>
                    <a:pt x="152400" y="3313277"/>
                    <a:pt x="152400" y="3139074"/>
                  </a:cubicBezTo>
                  <a:lnTo>
                    <a:pt x="152400" y="1283033"/>
                  </a:lnTo>
                  <a:cubicBezTo>
                    <a:pt x="152400" y="1112916"/>
                    <a:pt x="214090" y="948724"/>
                    <a:pt x="326110" y="820703"/>
                  </a:cubicBezTo>
                  <a:lnTo>
                    <a:pt x="336537" y="808788"/>
                  </a:lnTo>
                  <a:cubicBezTo>
                    <a:pt x="394590" y="742438"/>
                    <a:pt x="409268" y="647384"/>
                    <a:pt x="373931" y="566626"/>
                  </a:cubicBezTo>
                  <a:lnTo>
                    <a:pt x="286113" y="365875"/>
                  </a:lnTo>
                  <a:cubicBezTo>
                    <a:pt x="265119" y="317887"/>
                    <a:pt x="269518" y="265221"/>
                    <a:pt x="298187" y="221382"/>
                  </a:cubicBezTo>
                  <a:cubicBezTo>
                    <a:pt x="326864" y="177543"/>
                    <a:pt x="373345" y="152400"/>
                    <a:pt x="425732" y="152400"/>
                  </a:cubicBezTo>
                  <a:lnTo>
                    <a:pt x="554041" y="152400"/>
                  </a:lnTo>
                  <a:lnTo>
                    <a:pt x="554041" y="304967"/>
                  </a:lnTo>
                  <a:cubicBezTo>
                    <a:pt x="554041" y="347049"/>
                    <a:pt x="588159" y="381167"/>
                    <a:pt x="630241" y="381167"/>
                  </a:cubicBezTo>
                  <a:cubicBezTo>
                    <a:pt x="672322" y="381167"/>
                    <a:pt x="706441" y="347049"/>
                    <a:pt x="706441" y="304967"/>
                  </a:cubicBezTo>
                  <a:lnTo>
                    <a:pt x="706441" y="152400"/>
                  </a:lnTo>
                  <a:lnTo>
                    <a:pt x="919163" y="152400"/>
                  </a:lnTo>
                  <a:lnTo>
                    <a:pt x="919163" y="304967"/>
                  </a:lnTo>
                  <a:cubicBezTo>
                    <a:pt x="919163" y="347049"/>
                    <a:pt x="953281" y="381167"/>
                    <a:pt x="995363" y="381167"/>
                  </a:cubicBezTo>
                  <a:cubicBezTo>
                    <a:pt x="1037444" y="381167"/>
                    <a:pt x="1071563" y="347049"/>
                    <a:pt x="1071563" y="304967"/>
                  </a:cubicBezTo>
                  <a:lnTo>
                    <a:pt x="1071563" y="152400"/>
                  </a:lnTo>
                  <a:lnTo>
                    <a:pt x="1284284" y="152400"/>
                  </a:lnTo>
                  <a:lnTo>
                    <a:pt x="1284284" y="304967"/>
                  </a:lnTo>
                  <a:cubicBezTo>
                    <a:pt x="1284284" y="347049"/>
                    <a:pt x="1318403" y="381167"/>
                    <a:pt x="1360484" y="381167"/>
                  </a:cubicBezTo>
                  <a:cubicBezTo>
                    <a:pt x="1402566" y="381167"/>
                    <a:pt x="1436684" y="347049"/>
                    <a:pt x="1436684" y="304967"/>
                  </a:cubicBezTo>
                  <a:lnTo>
                    <a:pt x="1436684" y="152400"/>
                  </a:lnTo>
                  <a:lnTo>
                    <a:pt x="1649416" y="152400"/>
                  </a:lnTo>
                  <a:lnTo>
                    <a:pt x="1649416" y="304967"/>
                  </a:lnTo>
                  <a:cubicBezTo>
                    <a:pt x="1649416" y="347049"/>
                    <a:pt x="1683534" y="381167"/>
                    <a:pt x="1725616" y="381167"/>
                  </a:cubicBezTo>
                  <a:cubicBezTo>
                    <a:pt x="1767697" y="381167"/>
                    <a:pt x="1801816" y="347049"/>
                    <a:pt x="1801816" y="304967"/>
                  </a:cubicBezTo>
                  <a:lnTo>
                    <a:pt x="1801816" y="152400"/>
                  </a:lnTo>
                  <a:lnTo>
                    <a:pt x="2019833" y="152400"/>
                  </a:lnTo>
                  <a:lnTo>
                    <a:pt x="2019833" y="304967"/>
                  </a:lnTo>
                  <a:cubicBezTo>
                    <a:pt x="2019833" y="347049"/>
                    <a:pt x="2053952" y="381167"/>
                    <a:pt x="2096033" y="381167"/>
                  </a:cubicBezTo>
                  <a:cubicBezTo>
                    <a:pt x="2138115" y="381167"/>
                    <a:pt x="2172234" y="347049"/>
                    <a:pt x="2172234" y="304967"/>
                  </a:cubicBezTo>
                  <a:lnTo>
                    <a:pt x="2172234" y="152400"/>
                  </a:lnTo>
                  <a:lnTo>
                    <a:pt x="2390242" y="152400"/>
                  </a:lnTo>
                  <a:lnTo>
                    <a:pt x="2390242" y="304967"/>
                  </a:lnTo>
                  <a:cubicBezTo>
                    <a:pt x="2390242" y="347049"/>
                    <a:pt x="2424360" y="381167"/>
                    <a:pt x="2466442" y="381167"/>
                  </a:cubicBezTo>
                  <a:cubicBezTo>
                    <a:pt x="2508523" y="381167"/>
                    <a:pt x="2542642" y="347049"/>
                    <a:pt x="2542642" y="304967"/>
                  </a:cubicBezTo>
                  <a:lnTo>
                    <a:pt x="2542642" y="152400"/>
                  </a:lnTo>
                  <a:lnTo>
                    <a:pt x="2760660" y="152400"/>
                  </a:lnTo>
                  <a:lnTo>
                    <a:pt x="2760660" y="304967"/>
                  </a:lnTo>
                  <a:cubicBezTo>
                    <a:pt x="2760660" y="347049"/>
                    <a:pt x="2794778" y="381167"/>
                    <a:pt x="2836860" y="381167"/>
                  </a:cubicBezTo>
                  <a:cubicBezTo>
                    <a:pt x="2878941" y="381167"/>
                    <a:pt x="2913060" y="347049"/>
                    <a:pt x="2913060" y="304967"/>
                  </a:cubicBezTo>
                  <a:lnTo>
                    <a:pt x="2913060" y="152400"/>
                  </a:lnTo>
                  <a:lnTo>
                    <a:pt x="3061030" y="152400"/>
                  </a:lnTo>
                  <a:cubicBezTo>
                    <a:pt x="3111741" y="152400"/>
                    <a:pt x="3157404" y="176306"/>
                    <a:pt x="3186294" y="217996"/>
                  </a:cubicBezTo>
                  <a:cubicBezTo>
                    <a:pt x="3215183" y="259677"/>
                    <a:pt x="3221536" y="310819"/>
                    <a:pt x="3203734" y="358313"/>
                  </a:cubicBezTo>
                  <a:lnTo>
                    <a:pt x="3120257" y="580876"/>
                  </a:lnTo>
                  <a:cubicBezTo>
                    <a:pt x="3092730" y="654304"/>
                    <a:pt x="3104388" y="735583"/>
                    <a:pt x="3151432" y="798314"/>
                  </a:cubicBezTo>
                  <a:lnTo>
                    <a:pt x="3161205" y="811336"/>
                  </a:lnTo>
                  <a:cubicBezTo>
                    <a:pt x="3260189" y="943314"/>
                    <a:pt x="3314700" y="1106858"/>
                    <a:pt x="3314700" y="1271831"/>
                  </a:cubicBezTo>
                  <a:lnTo>
                    <a:pt x="3314700" y="2676969"/>
                  </a:lnTo>
                  <a:cubicBezTo>
                    <a:pt x="3310223" y="2676864"/>
                    <a:pt x="3305766" y="2676693"/>
                    <a:pt x="3301270" y="2676693"/>
                  </a:cubicBezTo>
                  <a:cubicBezTo>
                    <a:pt x="3094425" y="2676693"/>
                    <a:pt x="2908144" y="2789564"/>
                    <a:pt x="2811799" y="2968729"/>
                  </a:cubicBezTo>
                  <a:cubicBezTo>
                    <a:pt x="2802408" y="2968148"/>
                    <a:pt x="2793006" y="2967853"/>
                    <a:pt x="2783643" y="2967853"/>
                  </a:cubicBezTo>
                  <a:cubicBezTo>
                    <a:pt x="2740533" y="2967853"/>
                    <a:pt x="2698842" y="2973958"/>
                    <a:pt x="2659256" y="2985122"/>
                  </a:cubicBezTo>
                  <a:cubicBezTo>
                    <a:pt x="2666695" y="2935477"/>
                    <a:pt x="2666857" y="2884214"/>
                    <a:pt x="2659266" y="2832598"/>
                  </a:cubicBezTo>
                  <a:cubicBezTo>
                    <a:pt x="2626557" y="2610599"/>
                    <a:pt x="2515010" y="2407545"/>
                    <a:pt x="2345169" y="2260888"/>
                  </a:cubicBezTo>
                  <a:cubicBezTo>
                    <a:pt x="2175320" y="2114222"/>
                    <a:pt x="1958188" y="2033450"/>
                    <a:pt x="1733779" y="2033450"/>
                  </a:cubicBezTo>
                  <a:cubicBezTo>
                    <a:pt x="1508093" y="2033450"/>
                    <a:pt x="1290047" y="2115032"/>
                    <a:pt x="1119778" y="2263165"/>
                  </a:cubicBezTo>
                  <a:cubicBezTo>
                    <a:pt x="949519" y="2411307"/>
                    <a:pt x="838544" y="2615980"/>
                    <a:pt x="807328" y="2839503"/>
                  </a:cubicBezTo>
                  <a:cubicBezTo>
                    <a:pt x="783980" y="3006620"/>
                    <a:pt x="840600" y="3169411"/>
                    <a:pt x="962673" y="3286111"/>
                  </a:cubicBezTo>
                  <a:cubicBezTo>
                    <a:pt x="1060199" y="3379361"/>
                    <a:pt x="1185272" y="3429244"/>
                    <a:pt x="1316031" y="3429234"/>
                  </a:cubicBezTo>
                  <a:cubicBezTo>
                    <a:pt x="1347721" y="3429234"/>
                    <a:pt x="1379763" y="3426301"/>
                    <a:pt x="1411815" y="3420347"/>
                  </a:cubicBezTo>
                  <a:cubicBezTo>
                    <a:pt x="1632385" y="3379361"/>
                    <a:pt x="1851708" y="3376837"/>
                    <a:pt x="2063687" y="3412870"/>
                  </a:cubicBezTo>
                  <a:cubicBezTo>
                    <a:pt x="2154098" y="3428253"/>
                    <a:pt x="2243881" y="3419757"/>
                    <a:pt x="2326243" y="3389858"/>
                  </a:cubicBezTo>
                  <a:cubicBezTo>
                    <a:pt x="2325262" y="3402079"/>
                    <a:pt x="2324624" y="3414404"/>
                    <a:pt x="2324624" y="3426882"/>
                  </a:cubicBezTo>
                  <a:cubicBezTo>
                    <a:pt x="2324624" y="3469620"/>
                    <a:pt x="2330577" y="3510978"/>
                    <a:pt x="2341579" y="3550249"/>
                  </a:cubicBezTo>
                  <a:cubicBezTo>
                    <a:pt x="2284381" y="3583215"/>
                    <a:pt x="2236461" y="3631640"/>
                    <a:pt x="2204390" y="3690934"/>
                  </a:cubicBezTo>
                  <a:lnTo>
                    <a:pt x="819150" y="3690934"/>
                  </a:lnTo>
                  <a:cubicBezTo>
                    <a:pt x="777069" y="3690934"/>
                    <a:pt x="742950" y="3725052"/>
                    <a:pt x="742950" y="3767134"/>
                  </a:cubicBezTo>
                  <a:cubicBezTo>
                    <a:pt x="742950" y="3809215"/>
                    <a:pt x="777069" y="3843334"/>
                    <a:pt x="819150" y="3843334"/>
                  </a:cubicBezTo>
                  <a:lnTo>
                    <a:pt x="2144640" y="3843334"/>
                  </a:lnTo>
                  <a:lnTo>
                    <a:pt x="1989753" y="4267196"/>
                  </a:lnTo>
                  <a:lnTo>
                    <a:pt x="1801816" y="4267196"/>
                  </a:lnTo>
                  <a:close/>
                  <a:moveTo>
                    <a:pt x="4705350" y="4687163"/>
                  </a:moveTo>
                  <a:cubicBezTo>
                    <a:pt x="4705350" y="4697183"/>
                    <a:pt x="4697206" y="4705327"/>
                    <a:pt x="4687186" y="4705327"/>
                  </a:cubicBezTo>
                  <a:lnTo>
                    <a:pt x="1962360" y="4705327"/>
                  </a:lnTo>
                  <a:cubicBezTo>
                    <a:pt x="1952349" y="4705327"/>
                    <a:pt x="1944195" y="4697183"/>
                    <a:pt x="1944195" y="4687163"/>
                  </a:cubicBezTo>
                  <a:lnTo>
                    <a:pt x="1944195" y="4545612"/>
                  </a:lnTo>
                  <a:cubicBezTo>
                    <a:pt x="1944195" y="4535592"/>
                    <a:pt x="1952349" y="4527448"/>
                    <a:pt x="1962360" y="4527448"/>
                  </a:cubicBezTo>
                  <a:lnTo>
                    <a:pt x="4687186" y="4527448"/>
                  </a:lnTo>
                  <a:cubicBezTo>
                    <a:pt x="4697206" y="4527448"/>
                    <a:pt x="4705350" y="4535592"/>
                    <a:pt x="4705350" y="4545612"/>
                  </a:cubicBezTo>
                  <a:lnTo>
                    <a:pt x="4705350" y="46871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F0D7CFB4-CCEF-BE85-D677-6CB85C8239EF}"/>
                </a:ext>
              </a:extLst>
            </p:cNvPr>
            <p:cNvSpPr/>
            <p:nvPr/>
          </p:nvSpPr>
          <p:spPr>
            <a:xfrm>
              <a:off x="7637080" y="177279"/>
              <a:ext cx="152400" cy="152400"/>
            </a:xfrm>
            <a:custGeom>
              <a:avLst/>
              <a:gdLst>
                <a:gd name="connsiteX0" fmla="*/ 152400 w 152400"/>
                <a:gd name="connsiteY0" fmla="*/ 76200 h 152400"/>
                <a:gd name="connsiteX1" fmla="*/ 76200 w 152400"/>
                <a:gd name="connsiteY1" fmla="*/ 152400 h 152400"/>
                <a:gd name="connsiteX2" fmla="*/ 0 w 152400"/>
                <a:gd name="connsiteY2" fmla="*/ 76200 h 152400"/>
                <a:gd name="connsiteX3" fmla="*/ 76200 w 152400"/>
                <a:gd name="connsiteY3" fmla="*/ 0 h 152400"/>
                <a:gd name="connsiteX4" fmla="*/ 152400 w 152400"/>
                <a:gd name="connsiteY4" fmla="*/ 762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152400">
                  <a:moveTo>
                    <a:pt x="152400" y="76200"/>
                  </a:moveTo>
                  <a:cubicBezTo>
                    <a:pt x="152400" y="118284"/>
                    <a:pt x="118284" y="152400"/>
                    <a:pt x="76200" y="152400"/>
                  </a:cubicBezTo>
                  <a:cubicBezTo>
                    <a:pt x="34116" y="152400"/>
                    <a:pt x="0" y="118284"/>
                    <a:pt x="0" y="76200"/>
                  </a:cubicBezTo>
                  <a:cubicBezTo>
                    <a:pt x="0" y="34116"/>
                    <a:pt x="34116" y="0"/>
                    <a:pt x="76200" y="0"/>
                  </a:cubicBezTo>
                  <a:cubicBezTo>
                    <a:pt x="118284" y="0"/>
                    <a:pt x="152400" y="34116"/>
                    <a:pt x="152400" y="76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00988A6C-E440-36A0-4946-12E587110F4A}"/>
                </a:ext>
              </a:extLst>
            </p:cNvPr>
            <p:cNvSpPr/>
            <p:nvPr/>
          </p:nvSpPr>
          <p:spPr>
            <a:xfrm>
              <a:off x="7961473" y="419100"/>
              <a:ext cx="152400" cy="152400"/>
            </a:xfrm>
            <a:custGeom>
              <a:avLst/>
              <a:gdLst>
                <a:gd name="connsiteX0" fmla="*/ 152400 w 152400"/>
                <a:gd name="connsiteY0" fmla="*/ 76200 h 152400"/>
                <a:gd name="connsiteX1" fmla="*/ 76200 w 152400"/>
                <a:gd name="connsiteY1" fmla="*/ 152400 h 152400"/>
                <a:gd name="connsiteX2" fmla="*/ 0 w 152400"/>
                <a:gd name="connsiteY2" fmla="*/ 76200 h 152400"/>
                <a:gd name="connsiteX3" fmla="*/ 76200 w 152400"/>
                <a:gd name="connsiteY3" fmla="*/ 0 h 152400"/>
                <a:gd name="connsiteX4" fmla="*/ 152400 w 152400"/>
                <a:gd name="connsiteY4" fmla="*/ 762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152400">
                  <a:moveTo>
                    <a:pt x="152400" y="76200"/>
                  </a:moveTo>
                  <a:cubicBezTo>
                    <a:pt x="152400" y="118284"/>
                    <a:pt x="118284" y="152400"/>
                    <a:pt x="76200" y="152400"/>
                  </a:cubicBezTo>
                  <a:cubicBezTo>
                    <a:pt x="34116" y="152400"/>
                    <a:pt x="0" y="118284"/>
                    <a:pt x="0" y="76200"/>
                  </a:cubicBezTo>
                  <a:cubicBezTo>
                    <a:pt x="0" y="34116"/>
                    <a:pt x="34116" y="0"/>
                    <a:pt x="76200" y="0"/>
                  </a:cubicBezTo>
                  <a:cubicBezTo>
                    <a:pt x="118284" y="0"/>
                    <a:pt x="152400" y="34116"/>
                    <a:pt x="152400" y="76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66E1CBFD-8741-3D36-96B0-3B4919280D75}"/>
                </a:ext>
              </a:extLst>
            </p:cNvPr>
            <p:cNvSpPr/>
            <p:nvPr/>
          </p:nvSpPr>
          <p:spPr>
            <a:xfrm>
              <a:off x="7289113" y="448589"/>
              <a:ext cx="152400" cy="152400"/>
            </a:xfrm>
            <a:custGeom>
              <a:avLst/>
              <a:gdLst>
                <a:gd name="connsiteX0" fmla="*/ 152400 w 152400"/>
                <a:gd name="connsiteY0" fmla="*/ 76200 h 152400"/>
                <a:gd name="connsiteX1" fmla="*/ 76200 w 152400"/>
                <a:gd name="connsiteY1" fmla="*/ 152400 h 152400"/>
                <a:gd name="connsiteX2" fmla="*/ 0 w 152400"/>
                <a:gd name="connsiteY2" fmla="*/ 76200 h 152400"/>
                <a:gd name="connsiteX3" fmla="*/ 76200 w 152400"/>
                <a:gd name="connsiteY3" fmla="*/ 0 h 152400"/>
                <a:gd name="connsiteX4" fmla="*/ 152400 w 152400"/>
                <a:gd name="connsiteY4" fmla="*/ 762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152400">
                  <a:moveTo>
                    <a:pt x="152400" y="76200"/>
                  </a:moveTo>
                  <a:cubicBezTo>
                    <a:pt x="152400" y="118284"/>
                    <a:pt x="118284" y="152400"/>
                    <a:pt x="76200" y="152400"/>
                  </a:cubicBezTo>
                  <a:cubicBezTo>
                    <a:pt x="34116" y="152400"/>
                    <a:pt x="0" y="118284"/>
                    <a:pt x="0" y="76200"/>
                  </a:cubicBezTo>
                  <a:cubicBezTo>
                    <a:pt x="0" y="34116"/>
                    <a:pt x="34116" y="0"/>
                    <a:pt x="76200" y="0"/>
                  </a:cubicBezTo>
                  <a:cubicBezTo>
                    <a:pt x="118284" y="0"/>
                    <a:pt x="152400" y="34116"/>
                    <a:pt x="152400" y="76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2" name="Graphic 17">
            <a:extLst>
              <a:ext uri="{FF2B5EF4-FFF2-40B4-BE49-F238E27FC236}">
                <a16:creationId xmlns:a16="http://schemas.microsoft.com/office/drawing/2014/main" id="{51028E43-7226-189E-6F45-FEC749974905}"/>
              </a:ext>
            </a:extLst>
          </p:cNvPr>
          <p:cNvGrpSpPr>
            <a:grpSpLocks noChangeAspect="1"/>
          </p:cNvGrpSpPr>
          <p:nvPr/>
        </p:nvGrpSpPr>
        <p:grpSpPr>
          <a:xfrm>
            <a:off x="5572214" y="1851439"/>
            <a:ext cx="359951" cy="360000"/>
            <a:chOff x="-2647736" y="627994"/>
            <a:chExt cx="4857769" cy="4858424"/>
          </a:xfrm>
          <a:solidFill>
            <a:schemeClr val="bg1"/>
          </a:solidFill>
        </p:grpSpPr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8E30463E-8524-CF5D-EAEE-2C472116F007}"/>
                </a:ext>
              </a:extLst>
            </p:cNvPr>
            <p:cNvSpPr/>
            <p:nvPr/>
          </p:nvSpPr>
          <p:spPr>
            <a:xfrm>
              <a:off x="400283" y="1247775"/>
              <a:ext cx="228600" cy="228600"/>
            </a:xfrm>
            <a:custGeom>
              <a:avLst/>
              <a:gdLst>
                <a:gd name="connsiteX0" fmla="*/ 228600 w 228600"/>
                <a:gd name="connsiteY0" fmla="*/ 114300 h 228600"/>
                <a:gd name="connsiteX1" fmla="*/ 114300 w 228600"/>
                <a:gd name="connsiteY1" fmla="*/ 228600 h 228600"/>
                <a:gd name="connsiteX2" fmla="*/ 0 w 228600"/>
                <a:gd name="connsiteY2" fmla="*/ 114300 h 228600"/>
                <a:gd name="connsiteX3" fmla="*/ 114300 w 228600"/>
                <a:gd name="connsiteY3" fmla="*/ 0 h 228600"/>
                <a:gd name="connsiteX4" fmla="*/ 228600 w 228600"/>
                <a:gd name="connsiteY4" fmla="*/ 1143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228600">
                  <a:moveTo>
                    <a:pt x="228600" y="114300"/>
                  </a:moveTo>
                  <a:cubicBezTo>
                    <a:pt x="228600" y="177426"/>
                    <a:pt x="177426" y="228600"/>
                    <a:pt x="114300" y="228600"/>
                  </a:cubicBezTo>
                  <a:cubicBezTo>
                    <a:pt x="51174" y="228600"/>
                    <a:pt x="0" y="177426"/>
                    <a:pt x="0" y="114300"/>
                  </a:cubicBezTo>
                  <a:cubicBezTo>
                    <a:pt x="0" y="51174"/>
                    <a:pt x="51174" y="0"/>
                    <a:pt x="114300" y="0"/>
                  </a:cubicBezTo>
                  <a:cubicBezTo>
                    <a:pt x="177426" y="0"/>
                    <a:pt x="228600" y="51174"/>
                    <a:pt x="2286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E9F9074D-CFAE-08E0-2FE1-50C88AA50BE4}"/>
                </a:ext>
              </a:extLst>
            </p:cNvPr>
            <p:cNvSpPr/>
            <p:nvPr/>
          </p:nvSpPr>
          <p:spPr>
            <a:xfrm>
              <a:off x="-2647736" y="627994"/>
              <a:ext cx="4857769" cy="4858424"/>
            </a:xfrm>
            <a:custGeom>
              <a:avLst/>
              <a:gdLst>
                <a:gd name="connsiteX0" fmla="*/ 4790647 w 4857769"/>
                <a:gd name="connsiteY0" fmla="*/ 689949 h 4858424"/>
                <a:gd name="connsiteX1" fmla="*/ 4629179 w 4857769"/>
                <a:gd name="connsiteY1" fmla="*/ 623157 h 4858424"/>
                <a:gd name="connsiteX2" fmla="*/ 4628694 w 4857769"/>
                <a:gd name="connsiteY2" fmla="*/ 623157 h 4858424"/>
                <a:gd name="connsiteX3" fmla="*/ 3820640 w 4857769"/>
                <a:gd name="connsiteY3" fmla="*/ 624822 h 4858424"/>
                <a:gd name="connsiteX4" fmla="*/ 3649085 w 4857769"/>
                <a:gd name="connsiteY4" fmla="*/ 404975 h 4858424"/>
                <a:gd name="connsiteX5" fmla="*/ 2819353 w 4857769"/>
                <a:gd name="connsiteY5" fmla="*/ 0 h 4858424"/>
                <a:gd name="connsiteX6" fmla="*/ 2795893 w 4857769"/>
                <a:gd name="connsiteY6" fmla="*/ 42 h 4858424"/>
                <a:gd name="connsiteX7" fmla="*/ 2470900 w 4857769"/>
                <a:gd name="connsiteY7" fmla="*/ 49871 h 4858424"/>
                <a:gd name="connsiteX8" fmla="*/ 2455650 w 4857769"/>
                <a:gd name="connsiteY8" fmla="*/ 49499 h 4858424"/>
                <a:gd name="connsiteX9" fmla="*/ 2114551 w 4857769"/>
                <a:gd name="connsiteY9" fmla="*/ 190788 h 4858424"/>
                <a:gd name="connsiteX10" fmla="*/ 1018995 w 4857769"/>
                <a:gd name="connsiteY10" fmla="*/ 1286350 h 4858424"/>
                <a:gd name="connsiteX11" fmla="*/ 932818 w 4857769"/>
                <a:gd name="connsiteY11" fmla="*/ 1955500 h 4858424"/>
                <a:gd name="connsiteX12" fmla="*/ 1000402 w 4857769"/>
                <a:gd name="connsiteY12" fmla="*/ 2047493 h 4858424"/>
                <a:gd name="connsiteX13" fmla="*/ 762810 w 4857769"/>
                <a:gd name="connsiteY13" fmla="*/ 2345549 h 4858424"/>
                <a:gd name="connsiteX14" fmla="*/ 5991 w 4857769"/>
                <a:gd name="connsiteY14" fmla="*/ 3688212 h 4858424"/>
                <a:gd name="connsiteX15" fmla="*/ 46659 w 4857769"/>
                <a:gd name="connsiteY15" fmla="*/ 3788006 h 4858424"/>
                <a:gd name="connsiteX16" fmla="*/ 76182 w 4857769"/>
                <a:gd name="connsiteY16" fmla="*/ 3793987 h 4858424"/>
                <a:gd name="connsiteX17" fmla="*/ 146447 w 4857769"/>
                <a:gd name="connsiteY17" fmla="*/ 3747334 h 4858424"/>
                <a:gd name="connsiteX18" fmla="*/ 885212 w 4857769"/>
                <a:gd name="connsiteY18" fmla="*/ 2436341 h 4858424"/>
                <a:gd name="connsiteX19" fmla="*/ 1117340 w 4857769"/>
                <a:gd name="connsiteY19" fmla="*/ 2145200 h 4858424"/>
                <a:gd name="connsiteX20" fmla="*/ 1243861 w 4857769"/>
                <a:gd name="connsiteY20" fmla="*/ 2203465 h 4858424"/>
                <a:gd name="connsiteX21" fmla="*/ 1485462 w 4857769"/>
                <a:gd name="connsiteY21" fmla="*/ 2240574 h 4858424"/>
                <a:gd name="connsiteX22" fmla="*/ 2125676 w 4857769"/>
                <a:gd name="connsiteY22" fmla="*/ 1922601 h 4858424"/>
                <a:gd name="connsiteX23" fmla="*/ 2554901 w 4857769"/>
                <a:gd name="connsiteY23" fmla="*/ 1121301 h 4858424"/>
                <a:gd name="connsiteX24" fmla="*/ 2506533 w 4857769"/>
                <a:gd name="connsiteY24" fmla="*/ 1025003 h 4858424"/>
                <a:gd name="connsiteX25" fmla="*/ 2410245 w 4857769"/>
                <a:gd name="connsiteY25" fmla="*/ 1073380 h 4858424"/>
                <a:gd name="connsiteX26" fmla="*/ 2003861 w 4857769"/>
                <a:gd name="connsiteY26" fmla="*/ 1831018 h 4858424"/>
                <a:gd name="connsiteX27" fmla="*/ 1289552 w 4857769"/>
                <a:gd name="connsiteY27" fmla="*/ 2058075 h 4858424"/>
                <a:gd name="connsiteX28" fmla="*/ 1064362 w 4857769"/>
                <a:gd name="connsiteY28" fmla="*/ 1878557 h 4858424"/>
                <a:gd name="connsiteX29" fmla="*/ 1126760 w 4857769"/>
                <a:gd name="connsiteY29" fmla="*/ 1394106 h 4858424"/>
                <a:gd name="connsiteX30" fmla="*/ 2222316 w 4857769"/>
                <a:gd name="connsiteY30" fmla="*/ 298549 h 4858424"/>
                <a:gd name="connsiteX31" fmla="*/ 2455650 w 4857769"/>
                <a:gd name="connsiteY31" fmla="*/ 201899 h 4858424"/>
                <a:gd name="connsiteX32" fmla="*/ 2688984 w 4857769"/>
                <a:gd name="connsiteY32" fmla="*/ 298549 h 4858424"/>
                <a:gd name="connsiteX33" fmla="*/ 2796750 w 4857769"/>
                <a:gd name="connsiteY33" fmla="*/ 298549 h 4858424"/>
                <a:gd name="connsiteX34" fmla="*/ 2796750 w 4857769"/>
                <a:gd name="connsiteY34" fmla="*/ 190788 h 4858424"/>
                <a:gd name="connsiteX35" fmla="*/ 2754659 w 4857769"/>
                <a:gd name="connsiteY35" fmla="*/ 153430 h 4858424"/>
                <a:gd name="connsiteX36" fmla="*/ 2796188 w 4857769"/>
                <a:gd name="connsiteY36" fmla="*/ 152441 h 4858424"/>
                <a:gd name="connsiteX37" fmla="*/ 2819353 w 4857769"/>
                <a:gd name="connsiteY37" fmla="*/ 152400 h 4858424"/>
                <a:gd name="connsiteX38" fmla="*/ 3528937 w 4857769"/>
                <a:gd name="connsiteY38" fmla="*/ 498737 h 4858424"/>
                <a:gd name="connsiteX39" fmla="*/ 3723438 w 4857769"/>
                <a:gd name="connsiteY39" fmla="*/ 747983 h 4858424"/>
                <a:gd name="connsiteX40" fmla="*/ 3783512 w 4857769"/>
                <a:gd name="connsiteY40" fmla="*/ 777301 h 4858424"/>
                <a:gd name="connsiteX41" fmla="*/ 3783664 w 4857769"/>
                <a:gd name="connsiteY41" fmla="*/ 777301 h 4858424"/>
                <a:gd name="connsiteX42" fmla="*/ 4146862 w 4857769"/>
                <a:gd name="connsiteY42" fmla="*/ 776552 h 4858424"/>
                <a:gd name="connsiteX43" fmla="*/ 4146862 w 4857769"/>
                <a:gd name="connsiteY43" fmla="*/ 858896 h 4858424"/>
                <a:gd name="connsiteX44" fmla="*/ 4280545 w 4857769"/>
                <a:gd name="connsiteY44" fmla="*/ 1040729 h 4858424"/>
                <a:gd name="connsiteX45" fmla="*/ 4705370 w 4857769"/>
                <a:gd name="connsiteY45" fmla="*/ 1173479 h 4858424"/>
                <a:gd name="connsiteX46" fmla="*/ 4705370 w 4857769"/>
                <a:gd name="connsiteY46" fmla="*/ 1263318 h 4858424"/>
                <a:gd name="connsiteX47" fmla="*/ 4511660 w 4857769"/>
                <a:gd name="connsiteY47" fmla="*/ 1489242 h 4858424"/>
                <a:gd name="connsiteX48" fmla="*/ 3274505 w 4857769"/>
                <a:gd name="connsiteY48" fmla="*/ 1680342 h 4858424"/>
                <a:gd name="connsiteX49" fmla="*/ 3255198 w 4857769"/>
                <a:gd name="connsiteY49" fmla="*/ 1686295 h 4858424"/>
                <a:gd name="connsiteX50" fmla="*/ 2780234 w 4857769"/>
                <a:gd name="connsiteY50" fmla="*/ 1471859 h 4858424"/>
                <a:gd name="connsiteX51" fmla="*/ 2672506 w 4857769"/>
                <a:gd name="connsiteY51" fmla="*/ 1474764 h 4858424"/>
                <a:gd name="connsiteX52" fmla="*/ 2675421 w 4857769"/>
                <a:gd name="connsiteY52" fmla="*/ 1582492 h 4858424"/>
                <a:gd name="connsiteX53" fmla="*/ 3127563 w 4857769"/>
                <a:gd name="connsiteY53" fmla="*/ 1826465 h 4858424"/>
                <a:gd name="connsiteX54" fmla="*/ 2943045 w 4857769"/>
                <a:gd name="connsiteY54" fmla="*/ 2115530 h 4858424"/>
                <a:gd name="connsiteX55" fmla="*/ 2946483 w 4857769"/>
                <a:gd name="connsiteY55" fmla="*/ 2038215 h 4858424"/>
                <a:gd name="connsiteX56" fmla="*/ 2875998 w 4857769"/>
                <a:gd name="connsiteY56" fmla="*/ 1919534 h 4858424"/>
                <a:gd name="connsiteX57" fmla="*/ 2739048 w 4857769"/>
                <a:gd name="connsiteY57" fmla="*/ 1936812 h 4858424"/>
                <a:gd name="connsiteX58" fmla="*/ 2554968 w 4857769"/>
                <a:gd name="connsiteY58" fmla="*/ 2093708 h 4858424"/>
                <a:gd name="connsiteX59" fmla="*/ 1781861 w 4857769"/>
                <a:gd name="connsiteY59" fmla="*/ 3155422 h 4858424"/>
                <a:gd name="connsiteX60" fmla="*/ 1574988 w 4857769"/>
                <a:gd name="connsiteY60" fmla="*/ 4452412 h 4858424"/>
                <a:gd name="connsiteX61" fmla="*/ 1579398 w 4857769"/>
                <a:gd name="connsiteY61" fmla="*/ 4509343 h 4858424"/>
                <a:gd name="connsiteX62" fmla="*/ 1564110 w 4857769"/>
                <a:gd name="connsiteY62" fmla="*/ 4767299 h 4858424"/>
                <a:gd name="connsiteX63" fmla="*/ 1623927 w 4857769"/>
                <a:gd name="connsiteY63" fmla="*/ 4856930 h 4858424"/>
                <a:gd name="connsiteX64" fmla="*/ 1713567 w 4857769"/>
                <a:gd name="connsiteY64" fmla="*/ 4797113 h 4858424"/>
                <a:gd name="connsiteX65" fmla="*/ 1731341 w 4857769"/>
                <a:gd name="connsiteY65" fmla="*/ 4497551 h 4858424"/>
                <a:gd name="connsiteX66" fmla="*/ 1726921 w 4857769"/>
                <a:gd name="connsiteY66" fmla="*/ 4440620 h 4858424"/>
                <a:gd name="connsiteX67" fmla="*/ 1922603 w 4857769"/>
                <a:gd name="connsiteY67" fmla="*/ 3213905 h 4858424"/>
                <a:gd name="connsiteX68" fmla="*/ 2653828 w 4857769"/>
                <a:gd name="connsiteY68" fmla="*/ 2209694 h 4858424"/>
                <a:gd name="connsiteX69" fmla="*/ 2791521 w 4857769"/>
                <a:gd name="connsiteY69" fmla="*/ 2092346 h 4858424"/>
                <a:gd name="connsiteX70" fmla="*/ 2772966 w 4857769"/>
                <a:gd name="connsiteY70" fmla="*/ 2509712 h 4858424"/>
                <a:gd name="connsiteX71" fmla="*/ 2773328 w 4857769"/>
                <a:gd name="connsiteY71" fmla="*/ 2528839 h 4858424"/>
                <a:gd name="connsiteX72" fmla="*/ 2773109 w 4857769"/>
                <a:gd name="connsiteY72" fmla="*/ 2529743 h 4858424"/>
                <a:gd name="connsiteX73" fmla="*/ 2724579 w 4857769"/>
                <a:gd name="connsiteY73" fmla="*/ 2667246 h 4858424"/>
                <a:gd name="connsiteX74" fmla="*/ 2629729 w 4857769"/>
                <a:gd name="connsiteY74" fmla="*/ 2762096 h 4858424"/>
                <a:gd name="connsiteX75" fmla="*/ 2505152 w 4857769"/>
                <a:gd name="connsiteY75" fmla="*/ 2801339 h 4858424"/>
                <a:gd name="connsiteX76" fmla="*/ 2439353 w 4857769"/>
                <a:gd name="connsiteY76" fmla="*/ 2886683 h 4858424"/>
                <a:gd name="connsiteX77" fmla="*/ 2514820 w 4857769"/>
                <a:gd name="connsiteY77" fmla="*/ 2953120 h 4858424"/>
                <a:gd name="connsiteX78" fmla="*/ 2524688 w 4857769"/>
                <a:gd name="connsiteY78" fmla="*/ 2952482 h 4858424"/>
                <a:gd name="connsiteX79" fmla="*/ 2889219 w 4857769"/>
                <a:gd name="connsiteY79" fmla="*/ 2675952 h 4858424"/>
                <a:gd name="connsiteX80" fmla="*/ 2928748 w 4857769"/>
                <a:gd name="connsiteY80" fmla="*/ 2683677 h 4858424"/>
                <a:gd name="connsiteX81" fmla="*/ 3297584 w 4857769"/>
                <a:gd name="connsiteY81" fmla="*/ 2708261 h 4858424"/>
                <a:gd name="connsiteX82" fmla="*/ 3736411 w 4857769"/>
                <a:gd name="connsiteY82" fmla="*/ 3120398 h 4858424"/>
                <a:gd name="connsiteX83" fmla="*/ 3759004 w 4857769"/>
                <a:gd name="connsiteY83" fmla="*/ 3293572 h 4858424"/>
                <a:gd name="connsiteX84" fmla="*/ 3916576 w 4857769"/>
                <a:gd name="connsiteY84" fmla="*/ 3438800 h 4858424"/>
                <a:gd name="connsiteX85" fmla="*/ 4108066 w 4857769"/>
                <a:gd name="connsiteY85" fmla="*/ 3448068 h 4858424"/>
                <a:gd name="connsiteX86" fmla="*/ 4235406 w 4857769"/>
                <a:gd name="connsiteY86" fmla="*/ 3517762 h 4858424"/>
                <a:gd name="connsiteX87" fmla="*/ 4259285 w 4857769"/>
                <a:gd name="connsiteY87" fmla="*/ 3660961 h 4858424"/>
                <a:gd name="connsiteX88" fmla="*/ 4173122 w 4857769"/>
                <a:gd name="connsiteY88" fmla="*/ 3952636 h 4858424"/>
                <a:gd name="connsiteX89" fmla="*/ 3928177 w 4857769"/>
                <a:gd name="connsiteY89" fmla="*/ 4156823 h 4858424"/>
                <a:gd name="connsiteX90" fmla="*/ 3322063 w 4857769"/>
                <a:gd name="connsiteY90" fmla="*/ 4221479 h 4858424"/>
                <a:gd name="connsiteX91" fmla="*/ 3120372 w 4857769"/>
                <a:gd name="connsiteY91" fmla="*/ 4359315 h 4858424"/>
                <a:gd name="connsiteX92" fmla="*/ 3123915 w 4857769"/>
                <a:gd name="connsiteY92" fmla="*/ 4602803 h 4858424"/>
                <a:gd name="connsiteX93" fmla="*/ 3140269 w 4857769"/>
                <a:gd name="connsiteY93" fmla="*/ 4632625 h 4858424"/>
                <a:gd name="connsiteX94" fmla="*/ 3227499 w 4857769"/>
                <a:gd name="connsiteY94" fmla="*/ 4812495 h 4858424"/>
                <a:gd name="connsiteX95" fmla="*/ 3297460 w 4857769"/>
                <a:gd name="connsiteY95" fmla="*/ 4858425 h 4858424"/>
                <a:gd name="connsiteX96" fmla="*/ 3327702 w 4857769"/>
                <a:gd name="connsiteY96" fmla="*/ 4852129 h 4858424"/>
                <a:gd name="connsiteX97" fmla="*/ 3367336 w 4857769"/>
                <a:gd name="connsiteY97" fmla="*/ 4751917 h 4858424"/>
                <a:gd name="connsiteX98" fmla="*/ 3274381 w 4857769"/>
                <a:gd name="connsiteY98" fmla="*/ 4560245 h 4858424"/>
                <a:gd name="connsiteX99" fmla="*/ 3257056 w 4857769"/>
                <a:gd name="connsiteY99" fmla="*/ 4528641 h 4858424"/>
                <a:gd name="connsiteX100" fmla="*/ 3255674 w 4857769"/>
                <a:gd name="connsiteY100" fmla="*/ 4429457 h 4858424"/>
                <a:gd name="connsiteX101" fmla="*/ 3338227 w 4857769"/>
                <a:gd name="connsiteY101" fmla="*/ 4373021 h 4858424"/>
                <a:gd name="connsiteX102" fmla="*/ 3944351 w 4857769"/>
                <a:gd name="connsiteY102" fmla="*/ 4308366 h 4858424"/>
                <a:gd name="connsiteX103" fmla="*/ 4319274 w 4857769"/>
                <a:gd name="connsiteY103" fmla="*/ 3995812 h 4858424"/>
                <a:gd name="connsiteX104" fmla="*/ 4405437 w 4857769"/>
                <a:gd name="connsiteY104" fmla="*/ 3704128 h 4858424"/>
                <a:gd name="connsiteX105" fmla="*/ 4359651 w 4857769"/>
                <a:gd name="connsiteY105" fmla="*/ 3429494 h 4858424"/>
                <a:gd name="connsiteX106" fmla="*/ 4115429 w 4857769"/>
                <a:gd name="connsiteY106" fmla="*/ 3295849 h 4858424"/>
                <a:gd name="connsiteX107" fmla="*/ 3923929 w 4857769"/>
                <a:gd name="connsiteY107" fmla="*/ 3286581 h 4858424"/>
                <a:gd name="connsiteX108" fmla="*/ 3910118 w 4857769"/>
                <a:gd name="connsiteY108" fmla="*/ 3273856 h 4858424"/>
                <a:gd name="connsiteX109" fmla="*/ 3887534 w 4857769"/>
                <a:gd name="connsiteY109" fmla="*/ 3100682 h 4858424"/>
                <a:gd name="connsiteX110" fmla="*/ 3307786 w 4857769"/>
                <a:gd name="connsiteY110" fmla="*/ 2556204 h 4858424"/>
                <a:gd name="connsiteX111" fmla="*/ 2938730 w 4857769"/>
                <a:gd name="connsiteY111" fmla="*/ 2531601 h 4858424"/>
                <a:gd name="connsiteX112" fmla="*/ 2925214 w 4857769"/>
                <a:gd name="connsiteY112" fmla="*/ 2516485 h 4858424"/>
                <a:gd name="connsiteX113" fmla="*/ 2926566 w 4857769"/>
                <a:gd name="connsiteY113" fmla="*/ 2486157 h 4858424"/>
                <a:gd name="connsiteX114" fmla="*/ 2945578 w 4857769"/>
                <a:gd name="connsiteY114" fmla="*/ 2459830 h 4858424"/>
                <a:gd name="connsiteX115" fmla="*/ 3324321 w 4857769"/>
                <a:gd name="connsiteY115" fmla="*/ 1826856 h 4858424"/>
                <a:gd name="connsiteX116" fmla="*/ 4534929 w 4857769"/>
                <a:gd name="connsiteY116" fmla="*/ 1639861 h 4858424"/>
                <a:gd name="connsiteX117" fmla="*/ 4857770 w 4857769"/>
                <a:gd name="connsiteY117" fmla="*/ 1263318 h 4858424"/>
                <a:gd name="connsiteX118" fmla="*/ 4857770 w 4857769"/>
                <a:gd name="connsiteY118" fmla="*/ 851757 h 4858424"/>
                <a:gd name="connsiteX119" fmla="*/ 4790647 w 4857769"/>
                <a:gd name="connsiteY119" fmla="*/ 689949 h 4858424"/>
                <a:gd name="connsiteX120" fmla="*/ 4325999 w 4857769"/>
                <a:gd name="connsiteY120" fmla="*/ 895267 h 4858424"/>
                <a:gd name="connsiteX121" fmla="*/ 4299262 w 4857769"/>
                <a:gd name="connsiteY121" fmla="*/ 858896 h 4858424"/>
                <a:gd name="connsiteX122" fmla="*/ 4299262 w 4857769"/>
                <a:gd name="connsiteY122" fmla="*/ 776238 h 4858424"/>
                <a:gd name="connsiteX123" fmla="*/ 4629008 w 4857769"/>
                <a:gd name="connsiteY123" fmla="*/ 775557 h 4858424"/>
                <a:gd name="connsiteX124" fmla="*/ 4629170 w 4857769"/>
                <a:gd name="connsiteY124" fmla="*/ 775557 h 4858424"/>
                <a:gd name="connsiteX125" fmla="*/ 4682996 w 4857769"/>
                <a:gd name="connsiteY125" fmla="*/ 797821 h 4858424"/>
                <a:gd name="connsiteX126" fmla="*/ 4705370 w 4857769"/>
                <a:gd name="connsiteY126" fmla="*/ 851757 h 4858424"/>
                <a:gd name="connsiteX127" fmla="*/ 4705370 w 4857769"/>
                <a:gd name="connsiteY127" fmla="*/ 1013811 h 4858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4857769" h="4858424">
                  <a:moveTo>
                    <a:pt x="4790647" y="689949"/>
                  </a:moveTo>
                  <a:cubicBezTo>
                    <a:pt x="4747480" y="646863"/>
                    <a:pt x="4690149" y="623157"/>
                    <a:pt x="4629179" y="623157"/>
                  </a:cubicBezTo>
                  <a:cubicBezTo>
                    <a:pt x="4629018" y="623157"/>
                    <a:pt x="4628856" y="623157"/>
                    <a:pt x="4628694" y="623157"/>
                  </a:cubicBezTo>
                  <a:lnTo>
                    <a:pt x="3820640" y="624822"/>
                  </a:lnTo>
                  <a:lnTo>
                    <a:pt x="3649085" y="404975"/>
                  </a:lnTo>
                  <a:cubicBezTo>
                    <a:pt x="3448174" y="147517"/>
                    <a:pt x="3145861" y="0"/>
                    <a:pt x="2819353" y="0"/>
                  </a:cubicBezTo>
                  <a:cubicBezTo>
                    <a:pt x="2818658" y="0"/>
                    <a:pt x="2795893" y="42"/>
                    <a:pt x="2795893" y="42"/>
                  </a:cubicBezTo>
                  <a:cubicBezTo>
                    <a:pt x="2682774" y="253"/>
                    <a:pt x="2573665" y="17786"/>
                    <a:pt x="2470900" y="49871"/>
                  </a:cubicBezTo>
                  <a:cubicBezTo>
                    <a:pt x="2465823" y="49714"/>
                    <a:pt x="2460746" y="49499"/>
                    <a:pt x="2455650" y="49499"/>
                  </a:cubicBezTo>
                  <a:cubicBezTo>
                    <a:pt x="2326796" y="49499"/>
                    <a:pt x="2205657" y="99678"/>
                    <a:pt x="2114551" y="190788"/>
                  </a:cubicBezTo>
                  <a:lnTo>
                    <a:pt x="1018995" y="1286350"/>
                  </a:lnTo>
                  <a:cubicBezTo>
                    <a:pt x="841577" y="1463762"/>
                    <a:pt x="806137" y="1738930"/>
                    <a:pt x="932818" y="1955500"/>
                  </a:cubicBezTo>
                  <a:cubicBezTo>
                    <a:pt x="952243" y="1988714"/>
                    <a:pt x="974989" y="2019432"/>
                    <a:pt x="1000402" y="2047493"/>
                  </a:cubicBezTo>
                  <a:cubicBezTo>
                    <a:pt x="918060" y="2144057"/>
                    <a:pt x="838638" y="2243317"/>
                    <a:pt x="762810" y="2345549"/>
                  </a:cubicBezTo>
                  <a:cubicBezTo>
                    <a:pt x="468763" y="2741960"/>
                    <a:pt x="214127" y="3193703"/>
                    <a:pt x="5991" y="3688212"/>
                  </a:cubicBezTo>
                  <a:cubicBezTo>
                    <a:pt x="-10343" y="3726998"/>
                    <a:pt x="7870" y="3771670"/>
                    <a:pt x="46659" y="3788006"/>
                  </a:cubicBezTo>
                  <a:cubicBezTo>
                    <a:pt x="56314" y="3792063"/>
                    <a:pt x="66332" y="3793987"/>
                    <a:pt x="76182" y="3793987"/>
                  </a:cubicBezTo>
                  <a:cubicBezTo>
                    <a:pt x="105929" y="3793987"/>
                    <a:pt x="134188" y="3776461"/>
                    <a:pt x="146447" y="3747334"/>
                  </a:cubicBezTo>
                  <a:cubicBezTo>
                    <a:pt x="349868" y="3264054"/>
                    <a:pt x="598420" y="2822971"/>
                    <a:pt x="885212" y="2436341"/>
                  </a:cubicBezTo>
                  <a:cubicBezTo>
                    <a:pt x="959292" y="2336472"/>
                    <a:pt x="1036883" y="2239507"/>
                    <a:pt x="1117340" y="2145200"/>
                  </a:cubicBezTo>
                  <a:cubicBezTo>
                    <a:pt x="1156564" y="2169632"/>
                    <a:pt x="1198960" y="2189348"/>
                    <a:pt x="1243861" y="2203465"/>
                  </a:cubicBezTo>
                  <a:cubicBezTo>
                    <a:pt x="1323480" y="2228487"/>
                    <a:pt x="1404909" y="2240574"/>
                    <a:pt x="1485462" y="2240574"/>
                  </a:cubicBezTo>
                  <a:cubicBezTo>
                    <a:pt x="1733131" y="2240574"/>
                    <a:pt x="1972504" y="2126312"/>
                    <a:pt x="2125676" y="1922601"/>
                  </a:cubicBezTo>
                  <a:cubicBezTo>
                    <a:pt x="2319957" y="1664216"/>
                    <a:pt x="2464375" y="1394621"/>
                    <a:pt x="2554901" y="1121301"/>
                  </a:cubicBezTo>
                  <a:cubicBezTo>
                    <a:pt x="2568141" y="1081343"/>
                    <a:pt x="2546490" y="1038233"/>
                    <a:pt x="2506533" y="1025003"/>
                  </a:cubicBezTo>
                  <a:cubicBezTo>
                    <a:pt x="2466576" y="1011773"/>
                    <a:pt x="2423475" y="1033433"/>
                    <a:pt x="2410245" y="1073380"/>
                  </a:cubicBezTo>
                  <a:cubicBezTo>
                    <a:pt x="2324920" y="1330974"/>
                    <a:pt x="2188188" y="1585873"/>
                    <a:pt x="2003861" y="1831018"/>
                  </a:cubicBezTo>
                  <a:cubicBezTo>
                    <a:pt x="1839611" y="2049483"/>
                    <a:pt x="1552576" y="2140742"/>
                    <a:pt x="1289552" y="2058075"/>
                  </a:cubicBezTo>
                  <a:cubicBezTo>
                    <a:pt x="1194588" y="2028233"/>
                    <a:pt x="1114626" y="1964482"/>
                    <a:pt x="1064362" y="1878557"/>
                  </a:cubicBezTo>
                  <a:cubicBezTo>
                    <a:pt x="972655" y="1721766"/>
                    <a:pt x="998316" y="1522551"/>
                    <a:pt x="1126760" y="1394106"/>
                  </a:cubicBezTo>
                  <a:lnTo>
                    <a:pt x="2222316" y="298549"/>
                  </a:lnTo>
                  <a:cubicBezTo>
                    <a:pt x="2284639" y="236222"/>
                    <a:pt x="2367516" y="201899"/>
                    <a:pt x="2455650" y="201899"/>
                  </a:cubicBezTo>
                  <a:cubicBezTo>
                    <a:pt x="2543785" y="201899"/>
                    <a:pt x="2626662" y="236222"/>
                    <a:pt x="2688984" y="298549"/>
                  </a:cubicBezTo>
                  <a:cubicBezTo>
                    <a:pt x="2718740" y="328315"/>
                    <a:pt x="2766975" y="328315"/>
                    <a:pt x="2796750" y="298549"/>
                  </a:cubicBezTo>
                  <a:cubicBezTo>
                    <a:pt x="2826506" y="268793"/>
                    <a:pt x="2826506" y="220544"/>
                    <a:pt x="2796750" y="190788"/>
                  </a:cubicBezTo>
                  <a:cubicBezTo>
                    <a:pt x="2783368" y="177405"/>
                    <a:pt x="2769261" y="165018"/>
                    <a:pt x="2754659" y="153430"/>
                  </a:cubicBezTo>
                  <a:cubicBezTo>
                    <a:pt x="2768423" y="152802"/>
                    <a:pt x="2782272" y="152468"/>
                    <a:pt x="2796188" y="152441"/>
                  </a:cubicBezTo>
                  <a:cubicBezTo>
                    <a:pt x="2796188" y="152441"/>
                    <a:pt x="2818743" y="152400"/>
                    <a:pt x="2819353" y="152400"/>
                  </a:cubicBezTo>
                  <a:cubicBezTo>
                    <a:pt x="3098569" y="152400"/>
                    <a:pt x="3357125" y="278569"/>
                    <a:pt x="3528937" y="498737"/>
                  </a:cubicBezTo>
                  <a:lnTo>
                    <a:pt x="3723438" y="747983"/>
                  </a:lnTo>
                  <a:cubicBezTo>
                    <a:pt x="3737877" y="766488"/>
                    <a:pt x="3760042" y="777301"/>
                    <a:pt x="3783512" y="777301"/>
                  </a:cubicBezTo>
                  <a:lnTo>
                    <a:pt x="3783664" y="777301"/>
                  </a:lnTo>
                  <a:lnTo>
                    <a:pt x="4146862" y="776552"/>
                  </a:lnTo>
                  <a:lnTo>
                    <a:pt x="4146862" y="858896"/>
                  </a:lnTo>
                  <a:cubicBezTo>
                    <a:pt x="4146862" y="942673"/>
                    <a:pt x="4200593" y="1015745"/>
                    <a:pt x="4280545" y="1040729"/>
                  </a:cubicBezTo>
                  <a:lnTo>
                    <a:pt x="4705370" y="1173479"/>
                  </a:lnTo>
                  <a:lnTo>
                    <a:pt x="4705370" y="1263318"/>
                  </a:lnTo>
                  <a:cubicBezTo>
                    <a:pt x="4705370" y="1376895"/>
                    <a:pt x="4623902" y="1471906"/>
                    <a:pt x="4511660" y="1489242"/>
                  </a:cubicBezTo>
                  <a:lnTo>
                    <a:pt x="3274505" y="1680342"/>
                  </a:lnTo>
                  <a:cubicBezTo>
                    <a:pt x="3267771" y="1681380"/>
                    <a:pt x="3261342" y="1683552"/>
                    <a:pt x="3255198" y="1686295"/>
                  </a:cubicBezTo>
                  <a:cubicBezTo>
                    <a:pt x="3082662" y="1683285"/>
                    <a:pt x="2931386" y="1615058"/>
                    <a:pt x="2780234" y="1471859"/>
                  </a:cubicBezTo>
                  <a:cubicBezTo>
                    <a:pt x="2749687" y="1442922"/>
                    <a:pt x="2701462" y="1444208"/>
                    <a:pt x="2672506" y="1474764"/>
                  </a:cubicBezTo>
                  <a:cubicBezTo>
                    <a:pt x="2643560" y="1505320"/>
                    <a:pt x="2644874" y="1553545"/>
                    <a:pt x="2675421" y="1582492"/>
                  </a:cubicBezTo>
                  <a:cubicBezTo>
                    <a:pt x="2817458" y="1717061"/>
                    <a:pt x="2966467" y="1797461"/>
                    <a:pt x="3127563" y="1826465"/>
                  </a:cubicBezTo>
                  <a:cubicBezTo>
                    <a:pt x="3063564" y="1910599"/>
                    <a:pt x="3002262" y="2006621"/>
                    <a:pt x="2943045" y="2115530"/>
                  </a:cubicBezTo>
                  <a:lnTo>
                    <a:pt x="2946483" y="2038215"/>
                  </a:lnTo>
                  <a:cubicBezTo>
                    <a:pt x="2948703" y="1988133"/>
                    <a:pt x="2921042" y="1941556"/>
                    <a:pt x="2875998" y="1919534"/>
                  </a:cubicBezTo>
                  <a:cubicBezTo>
                    <a:pt x="2830974" y="1897521"/>
                    <a:pt x="2777214" y="1904303"/>
                    <a:pt x="2739048" y="1936812"/>
                  </a:cubicBezTo>
                  <a:lnTo>
                    <a:pt x="2554968" y="2093708"/>
                  </a:lnTo>
                  <a:cubicBezTo>
                    <a:pt x="2218726" y="2380287"/>
                    <a:pt x="1951378" y="2747428"/>
                    <a:pt x="1781861" y="3155422"/>
                  </a:cubicBezTo>
                  <a:cubicBezTo>
                    <a:pt x="1612345" y="3563425"/>
                    <a:pt x="1540812" y="4011910"/>
                    <a:pt x="1574988" y="4452412"/>
                  </a:cubicBezTo>
                  <a:lnTo>
                    <a:pt x="1579398" y="4509343"/>
                  </a:lnTo>
                  <a:cubicBezTo>
                    <a:pt x="1586123" y="4595973"/>
                    <a:pt x="1580970" y="4682765"/>
                    <a:pt x="1564110" y="4767299"/>
                  </a:cubicBezTo>
                  <a:cubicBezTo>
                    <a:pt x="1555881" y="4808571"/>
                    <a:pt x="1582665" y="4848700"/>
                    <a:pt x="1623927" y="4856930"/>
                  </a:cubicBezTo>
                  <a:cubicBezTo>
                    <a:pt x="1665237" y="4865159"/>
                    <a:pt x="1705338" y="4838394"/>
                    <a:pt x="1713567" y="4797113"/>
                  </a:cubicBezTo>
                  <a:cubicBezTo>
                    <a:pt x="1733160" y="4698881"/>
                    <a:pt x="1739142" y="4598097"/>
                    <a:pt x="1731341" y="4497551"/>
                  </a:cubicBezTo>
                  <a:lnTo>
                    <a:pt x="1726921" y="4440620"/>
                  </a:lnTo>
                  <a:cubicBezTo>
                    <a:pt x="1694603" y="4023987"/>
                    <a:pt x="1762268" y="3599801"/>
                    <a:pt x="1922603" y="3213905"/>
                  </a:cubicBezTo>
                  <a:cubicBezTo>
                    <a:pt x="2082937" y="2828000"/>
                    <a:pt x="2335788" y="2480756"/>
                    <a:pt x="2653828" y="2209694"/>
                  </a:cubicBezTo>
                  <a:lnTo>
                    <a:pt x="2791521" y="2092346"/>
                  </a:lnTo>
                  <a:lnTo>
                    <a:pt x="2772966" y="2509712"/>
                  </a:lnTo>
                  <a:cubicBezTo>
                    <a:pt x="2772680" y="2516161"/>
                    <a:pt x="2772871" y="2522533"/>
                    <a:pt x="2773328" y="2528839"/>
                  </a:cubicBezTo>
                  <a:cubicBezTo>
                    <a:pt x="2773261" y="2529143"/>
                    <a:pt x="2773166" y="2529439"/>
                    <a:pt x="2773109" y="2529743"/>
                  </a:cubicBezTo>
                  <a:cubicBezTo>
                    <a:pt x="2762908" y="2583998"/>
                    <a:pt x="2746792" y="2629575"/>
                    <a:pt x="2724579" y="2667246"/>
                  </a:cubicBezTo>
                  <a:lnTo>
                    <a:pt x="2629729" y="2762096"/>
                  </a:lnTo>
                  <a:cubicBezTo>
                    <a:pt x="2594611" y="2782137"/>
                    <a:pt x="2553253" y="2795119"/>
                    <a:pt x="2505152" y="2801339"/>
                  </a:cubicBezTo>
                  <a:cubicBezTo>
                    <a:pt x="2463413" y="2806740"/>
                    <a:pt x="2433953" y="2844945"/>
                    <a:pt x="2439353" y="2886683"/>
                  </a:cubicBezTo>
                  <a:cubicBezTo>
                    <a:pt x="2444316" y="2925107"/>
                    <a:pt x="2477091" y="2953120"/>
                    <a:pt x="2514820" y="2953120"/>
                  </a:cubicBezTo>
                  <a:cubicBezTo>
                    <a:pt x="2518077" y="2953120"/>
                    <a:pt x="2521373" y="2952911"/>
                    <a:pt x="2524688" y="2952482"/>
                  </a:cubicBezTo>
                  <a:cubicBezTo>
                    <a:pt x="2701710" y="2929603"/>
                    <a:pt x="2825887" y="2834753"/>
                    <a:pt x="2889219" y="2675952"/>
                  </a:cubicBezTo>
                  <a:cubicBezTo>
                    <a:pt x="2901821" y="2680010"/>
                    <a:pt x="2915013" y="2682772"/>
                    <a:pt x="2928748" y="2683677"/>
                  </a:cubicBezTo>
                  <a:cubicBezTo>
                    <a:pt x="3016320" y="2689430"/>
                    <a:pt x="3157167" y="2698841"/>
                    <a:pt x="3297584" y="2708261"/>
                  </a:cubicBezTo>
                  <a:cubicBezTo>
                    <a:pt x="3522689" y="2723368"/>
                    <a:pt x="3707236" y="2896694"/>
                    <a:pt x="3736411" y="3120398"/>
                  </a:cubicBezTo>
                  <a:lnTo>
                    <a:pt x="3759004" y="3293572"/>
                  </a:lnTo>
                  <a:cubicBezTo>
                    <a:pt x="3769481" y="3373820"/>
                    <a:pt x="3835747" y="3434904"/>
                    <a:pt x="3916576" y="3438800"/>
                  </a:cubicBezTo>
                  <a:lnTo>
                    <a:pt x="4108066" y="3448068"/>
                  </a:lnTo>
                  <a:cubicBezTo>
                    <a:pt x="4159292" y="3450544"/>
                    <a:pt x="4205707" y="3475947"/>
                    <a:pt x="4235406" y="3517762"/>
                  </a:cubicBezTo>
                  <a:cubicBezTo>
                    <a:pt x="4265105" y="3559567"/>
                    <a:pt x="4273811" y="3611764"/>
                    <a:pt x="4259285" y="3660961"/>
                  </a:cubicBezTo>
                  <a:lnTo>
                    <a:pt x="4173122" y="3952636"/>
                  </a:lnTo>
                  <a:cubicBezTo>
                    <a:pt x="4140118" y="4064326"/>
                    <a:pt x="4043973" y="4144479"/>
                    <a:pt x="3928177" y="4156823"/>
                  </a:cubicBezTo>
                  <a:lnTo>
                    <a:pt x="3322063" y="4221479"/>
                  </a:lnTo>
                  <a:cubicBezTo>
                    <a:pt x="3235738" y="4230689"/>
                    <a:pt x="3160348" y="4282210"/>
                    <a:pt x="3120372" y="4359315"/>
                  </a:cubicBezTo>
                  <a:cubicBezTo>
                    <a:pt x="3080519" y="4436182"/>
                    <a:pt x="3081833" y="4527193"/>
                    <a:pt x="3123915" y="4602803"/>
                  </a:cubicBezTo>
                  <a:cubicBezTo>
                    <a:pt x="3129449" y="4612728"/>
                    <a:pt x="3134888" y="4622662"/>
                    <a:pt x="3140269" y="4632625"/>
                  </a:cubicBezTo>
                  <a:cubicBezTo>
                    <a:pt x="3171587" y="4690652"/>
                    <a:pt x="3200934" y="4751164"/>
                    <a:pt x="3227499" y="4812495"/>
                  </a:cubicBezTo>
                  <a:cubicBezTo>
                    <a:pt x="3239948" y="4841242"/>
                    <a:pt x="3268000" y="4858425"/>
                    <a:pt x="3297460" y="4858425"/>
                  </a:cubicBezTo>
                  <a:cubicBezTo>
                    <a:pt x="3307566" y="4858425"/>
                    <a:pt x="3317844" y="4856406"/>
                    <a:pt x="3327702" y="4852129"/>
                  </a:cubicBezTo>
                  <a:cubicBezTo>
                    <a:pt x="3366326" y="4835403"/>
                    <a:pt x="3384062" y="4790540"/>
                    <a:pt x="3367336" y="4751917"/>
                  </a:cubicBezTo>
                  <a:cubicBezTo>
                    <a:pt x="3339046" y="4686585"/>
                    <a:pt x="3307766" y="4622100"/>
                    <a:pt x="3274381" y="4560245"/>
                  </a:cubicBezTo>
                  <a:cubicBezTo>
                    <a:pt x="3268685" y="4549682"/>
                    <a:pt x="3262913" y="4539137"/>
                    <a:pt x="3257056" y="4528641"/>
                  </a:cubicBezTo>
                  <a:cubicBezTo>
                    <a:pt x="3239682" y="4497427"/>
                    <a:pt x="3239177" y="4461271"/>
                    <a:pt x="3255674" y="4429457"/>
                  </a:cubicBezTo>
                  <a:cubicBezTo>
                    <a:pt x="3272286" y="4397415"/>
                    <a:pt x="3302375" y="4376841"/>
                    <a:pt x="3338227" y="4373021"/>
                  </a:cubicBezTo>
                  <a:lnTo>
                    <a:pt x="3944351" y="4308366"/>
                  </a:lnTo>
                  <a:cubicBezTo>
                    <a:pt x="4121592" y="4289468"/>
                    <a:pt x="4268763" y="4166777"/>
                    <a:pt x="4319274" y="3995812"/>
                  </a:cubicBezTo>
                  <a:lnTo>
                    <a:pt x="4405437" y="3704128"/>
                  </a:lnTo>
                  <a:cubicBezTo>
                    <a:pt x="4433307" y="3609793"/>
                    <a:pt x="4416619" y="3509695"/>
                    <a:pt x="4359651" y="3429494"/>
                  </a:cubicBezTo>
                  <a:cubicBezTo>
                    <a:pt x="4302691" y="3349313"/>
                    <a:pt x="4213670" y="3300592"/>
                    <a:pt x="4115429" y="3295849"/>
                  </a:cubicBezTo>
                  <a:lnTo>
                    <a:pt x="3923929" y="3286581"/>
                  </a:lnTo>
                  <a:cubicBezTo>
                    <a:pt x="3916843" y="3286238"/>
                    <a:pt x="3911032" y="3280885"/>
                    <a:pt x="3910118" y="3273856"/>
                  </a:cubicBezTo>
                  <a:lnTo>
                    <a:pt x="3887534" y="3100682"/>
                  </a:lnTo>
                  <a:cubicBezTo>
                    <a:pt x="3848996" y="2805149"/>
                    <a:pt x="3605175" y="2576159"/>
                    <a:pt x="3307786" y="2556204"/>
                  </a:cubicBezTo>
                  <a:cubicBezTo>
                    <a:pt x="3167282" y="2546774"/>
                    <a:pt x="3026369" y="2537364"/>
                    <a:pt x="2938730" y="2531601"/>
                  </a:cubicBezTo>
                  <a:cubicBezTo>
                    <a:pt x="2930795" y="2531086"/>
                    <a:pt x="2924862" y="2524447"/>
                    <a:pt x="2925214" y="2516485"/>
                  </a:cubicBezTo>
                  <a:lnTo>
                    <a:pt x="2926566" y="2486157"/>
                  </a:lnTo>
                  <a:cubicBezTo>
                    <a:pt x="2934482" y="2479051"/>
                    <a:pt x="2941073" y="2470222"/>
                    <a:pt x="2945578" y="2459830"/>
                  </a:cubicBezTo>
                  <a:cubicBezTo>
                    <a:pt x="3063993" y="2186520"/>
                    <a:pt x="3188056" y="1979113"/>
                    <a:pt x="3324321" y="1826856"/>
                  </a:cubicBezTo>
                  <a:lnTo>
                    <a:pt x="4534929" y="1639861"/>
                  </a:lnTo>
                  <a:cubicBezTo>
                    <a:pt x="4721991" y="1610962"/>
                    <a:pt x="4857770" y="1452609"/>
                    <a:pt x="4857770" y="1263318"/>
                  </a:cubicBezTo>
                  <a:lnTo>
                    <a:pt x="4857770" y="851757"/>
                  </a:lnTo>
                  <a:cubicBezTo>
                    <a:pt x="4857770" y="790608"/>
                    <a:pt x="4833929" y="733142"/>
                    <a:pt x="4790647" y="689949"/>
                  </a:cubicBezTo>
                  <a:close/>
                  <a:moveTo>
                    <a:pt x="4325999" y="895267"/>
                  </a:moveTo>
                  <a:cubicBezTo>
                    <a:pt x="4310006" y="890267"/>
                    <a:pt x="4299262" y="875654"/>
                    <a:pt x="4299262" y="858896"/>
                  </a:cubicBezTo>
                  <a:lnTo>
                    <a:pt x="4299262" y="776238"/>
                  </a:lnTo>
                  <a:lnTo>
                    <a:pt x="4629008" y="775557"/>
                  </a:lnTo>
                  <a:lnTo>
                    <a:pt x="4629170" y="775557"/>
                  </a:lnTo>
                  <a:cubicBezTo>
                    <a:pt x="4649496" y="775557"/>
                    <a:pt x="4668613" y="783459"/>
                    <a:pt x="4682996" y="797821"/>
                  </a:cubicBezTo>
                  <a:cubicBezTo>
                    <a:pt x="4697426" y="812220"/>
                    <a:pt x="4705370" y="831373"/>
                    <a:pt x="4705370" y="851757"/>
                  </a:cubicBezTo>
                  <a:lnTo>
                    <a:pt x="4705370" y="1013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4CB88F7F-07FD-257A-AEBD-F0212110F5D4}"/>
                </a:ext>
              </a:extLst>
            </p:cNvPr>
            <p:cNvSpPr/>
            <p:nvPr/>
          </p:nvSpPr>
          <p:spPr>
            <a:xfrm>
              <a:off x="495533" y="3733800"/>
              <a:ext cx="228600" cy="228600"/>
            </a:xfrm>
            <a:custGeom>
              <a:avLst/>
              <a:gdLst>
                <a:gd name="connsiteX0" fmla="*/ 228600 w 228600"/>
                <a:gd name="connsiteY0" fmla="*/ 114300 h 228600"/>
                <a:gd name="connsiteX1" fmla="*/ 114300 w 228600"/>
                <a:gd name="connsiteY1" fmla="*/ 228600 h 228600"/>
                <a:gd name="connsiteX2" fmla="*/ 0 w 228600"/>
                <a:gd name="connsiteY2" fmla="*/ 114300 h 228600"/>
                <a:gd name="connsiteX3" fmla="*/ 114300 w 228600"/>
                <a:gd name="connsiteY3" fmla="*/ 0 h 228600"/>
                <a:gd name="connsiteX4" fmla="*/ 228600 w 228600"/>
                <a:gd name="connsiteY4" fmla="*/ 1143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228600">
                  <a:moveTo>
                    <a:pt x="228600" y="114300"/>
                  </a:moveTo>
                  <a:cubicBezTo>
                    <a:pt x="228600" y="177426"/>
                    <a:pt x="177426" y="228600"/>
                    <a:pt x="114300" y="228600"/>
                  </a:cubicBezTo>
                  <a:cubicBezTo>
                    <a:pt x="51174" y="228600"/>
                    <a:pt x="0" y="177426"/>
                    <a:pt x="0" y="114300"/>
                  </a:cubicBezTo>
                  <a:cubicBezTo>
                    <a:pt x="0" y="51174"/>
                    <a:pt x="51174" y="0"/>
                    <a:pt x="114300" y="0"/>
                  </a:cubicBezTo>
                  <a:cubicBezTo>
                    <a:pt x="177426" y="0"/>
                    <a:pt x="228600" y="51174"/>
                    <a:pt x="2286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B7C7B03C-B078-E8F4-287C-0F481B3F4549}"/>
              </a:ext>
            </a:extLst>
          </p:cNvPr>
          <p:cNvSpPr/>
          <p:nvPr/>
        </p:nvSpPr>
        <p:spPr>
          <a:xfrm rot="13500000">
            <a:off x="6068008" y="1942020"/>
            <a:ext cx="139553" cy="139553"/>
          </a:xfrm>
          <a:prstGeom prst="rtTriangle">
            <a:avLst/>
          </a:prstGeom>
          <a:solidFill>
            <a:srgbClr val="757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43" name="Right Triangle 42">
            <a:extLst>
              <a:ext uri="{FF2B5EF4-FFF2-40B4-BE49-F238E27FC236}">
                <a16:creationId xmlns:a16="http://schemas.microsoft.com/office/drawing/2014/main" id="{F71DDBF8-A42C-336E-77F1-2C37C13EC6B2}"/>
              </a:ext>
            </a:extLst>
          </p:cNvPr>
          <p:cNvSpPr/>
          <p:nvPr/>
        </p:nvSpPr>
        <p:spPr>
          <a:xfrm rot="13500000">
            <a:off x="5987428" y="1942020"/>
            <a:ext cx="139553" cy="139553"/>
          </a:xfrm>
          <a:prstGeom prst="rtTriangle">
            <a:avLst/>
          </a:prstGeom>
          <a:solidFill>
            <a:srgbClr val="757575">
              <a:alpha val="5436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46" name="Right Triangle 45">
            <a:extLst>
              <a:ext uri="{FF2B5EF4-FFF2-40B4-BE49-F238E27FC236}">
                <a16:creationId xmlns:a16="http://schemas.microsoft.com/office/drawing/2014/main" id="{29834B80-3FD2-51D0-CF0D-317453DB42CE}"/>
              </a:ext>
            </a:extLst>
          </p:cNvPr>
          <p:cNvSpPr/>
          <p:nvPr/>
        </p:nvSpPr>
        <p:spPr>
          <a:xfrm rot="13500000">
            <a:off x="6648143" y="3398103"/>
            <a:ext cx="139553" cy="139553"/>
          </a:xfrm>
          <a:prstGeom prst="rtTriangle">
            <a:avLst/>
          </a:prstGeom>
          <a:solidFill>
            <a:srgbClr val="757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47" name="Right Triangle 46">
            <a:extLst>
              <a:ext uri="{FF2B5EF4-FFF2-40B4-BE49-F238E27FC236}">
                <a16:creationId xmlns:a16="http://schemas.microsoft.com/office/drawing/2014/main" id="{BBBB9836-B4B2-2E2C-C3DC-A371EAEB1719}"/>
              </a:ext>
            </a:extLst>
          </p:cNvPr>
          <p:cNvSpPr/>
          <p:nvPr/>
        </p:nvSpPr>
        <p:spPr>
          <a:xfrm rot="13500000">
            <a:off x="6567563" y="3398103"/>
            <a:ext cx="139553" cy="139553"/>
          </a:xfrm>
          <a:prstGeom prst="rtTriangle">
            <a:avLst/>
          </a:prstGeom>
          <a:solidFill>
            <a:srgbClr val="757575">
              <a:alpha val="5436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49" name="Right Triangle 48">
            <a:extLst>
              <a:ext uri="{FF2B5EF4-FFF2-40B4-BE49-F238E27FC236}">
                <a16:creationId xmlns:a16="http://schemas.microsoft.com/office/drawing/2014/main" id="{F9195443-8EE6-DF85-F176-EC60AEA5E10B}"/>
              </a:ext>
            </a:extLst>
          </p:cNvPr>
          <p:cNvSpPr/>
          <p:nvPr/>
        </p:nvSpPr>
        <p:spPr>
          <a:xfrm rot="13500000">
            <a:off x="6068008" y="4837422"/>
            <a:ext cx="139553" cy="139553"/>
          </a:xfrm>
          <a:prstGeom prst="rtTriangle">
            <a:avLst/>
          </a:prstGeom>
          <a:solidFill>
            <a:srgbClr val="757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50" name="Right Triangle 49">
            <a:extLst>
              <a:ext uri="{FF2B5EF4-FFF2-40B4-BE49-F238E27FC236}">
                <a16:creationId xmlns:a16="http://schemas.microsoft.com/office/drawing/2014/main" id="{833539DB-C115-05E3-5039-1CE215DA15E5}"/>
              </a:ext>
            </a:extLst>
          </p:cNvPr>
          <p:cNvSpPr/>
          <p:nvPr/>
        </p:nvSpPr>
        <p:spPr>
          <a:xfrm rot="13500000">
            <a:off x="5987428" y="4837422"/>
            <a:ext cx="139553" cy="139553"/>
          </a:xfrm>
          <a:prstGeom prst="rtTriangle">
            <a:avLst/>
          </a:prstGeom>
          <a:solidFill>
            <a:srgbClr val="757575">
              <a:alpha val="5436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839CC96-2DE8-6E13-A023-9441E1E70C71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205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roup 78">
            <a:extLst>
              <a:ext uri="{FF2B5EF4-FFF2-40B4-BE49-F238E27FC236}">
                <a16:creationId xmlns:a16="http://schemas.microsoft.com/office/drawing/2014/main" id="{F11AA051-EDC4-07B0-F82D-EF9AA9896F89}"/>
              </a:ext>
            </a:extLst>
          </p:cNvPr>
          <p:cNvGrpSpPr/>
          <p:nvPr/>
        </p:nvGrpSpPr>
        <p:grpSpPr>
          <a:xfrm>
            <a:off x="-15413" y="11376"/>
            <a:ext cx="10902026" cy="4672821"/>
            <a:chOff x="-15413" y="11376"/>
            <a:chExt cx="10902026" cy="4672821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6E4EB091-BA16-CED3-574C-7813C7424478}"/>
                </a:ext>
              </a:extLst>
            </p:cNvPr>
            <p:cNvGrpSpPr/>
            <p:nvPr/>
          </p:nvGrpSpPr>
          <p:grpSpPr>
            <a:xfrm>
              <a:off x="-7043" y="11376"/>
              <a:ext cx="10893656" cy="4672821"/>
              <a:chOff x="-7043" y="11376"/>
              <a:chExt cx="10893656" cy="4672821"/>
            </a:xfrm>
          </p:grpSpPr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42E86634-7707-8911-ADB6-1EBFF4999FFC}"/>
                  </a:ext>
                </a:extLst>
              </p:cNvPr>
              <p:cNvGrpSpPr/>
              <p:nvPr/>
            </p:nvGrpSpPr>
            <p:grpSpPr>
              <a:xfrm>
                <a:off x="-7043" y="11376"/>
                <a:ext cx="7410912" cy="4672821"/>
                <a:chOff x="-7043" y="11376"/>
                <a:chExt cx="7410912" cy="4672821"/>
              </a:xfrm>
            </p:grpSpPr>
            <p:grpSp>
              <p:nvGrpSpPr>
                <p:cNvPr id="60" name="Group 59">
                  <a:extLst>
                    <a:ext uri="{FF2B5EF4-FFF2-40B4-BE49-F238E27FC236}">
                      <a16:creationId xmlns:a16="http://schemas.microsoft.com/office/drawing/2014/main" id="{602F101B-23ED-4105-56FB-490D5A16A8B2}"/>
                    </a:ext>
                  </a:extLst>
                </p:cNvPr>
                <p:cNvGrpSpPr/>
                <p:nvPr/>
              </p:nvGrpSpPr>
              <p:grpSpPr>
                <a:xfrm>
                  <a:off x="-7043" y="11376"/>
                  <a:ext cx="3720869" cy="4672821"/>
                  <a:chOff x="-7043" y="11376"/>
                  <a:chExt cx="3720869" cy="4672821"/>
                </a:xfrm>
              </p:grpSpPr>
              <p:pic>
                <p:nvPicPr>
                  <p:cNvPr id="56" name="Picture 55">
                    <a:extLst>
                      <a:ext uri="{FF2B5EF4-FFF2-40B4-BE49-F238E27FC236}">
                        <a16:creationId xmlns:a16="http://schemas.microsoft.com/office/drawing/2014/main" id="{78B19AC3-3662-A50D-80B0-99AF795F227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7"/>
                    <a:ext cx="1881740" cy="4672820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AFB36010-CAF7-9412-611B-5F6DCCEE8E9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467282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476FFD21-D9C6-E4D0-9A71-151C63CCA147}"/>
                    </a:ext>
                  </a:extLst>
                </p:cNvPr>
                <p:cNvGrpSpPr/>
                <p:nvPr/>
              </p:nvGrpSpPr>
              <p:grpSpPr>
                <a:xfrm>
                  <a:off x="3683000" y="11376"/>
                  <a:ext cx="3720869" cy="4672820"/>
                  <a:chOff x="-7043" y="11376"/>
                  <a:chExt cx="3720869" cy="4672820"/>
                </a:xfrm>
              </p:grpSpPr>
              <p:pic>
                <p:nvPicPr>
                  <p:cNvPr id="67" name="Picture 66">
                    <a:extLst>
                      <a:ext uri="{FF2B5EF4-FFF2-40B4-BE49-F238E27FC236}">
                        <a16:creationId xmlns:a16="http://schemas.microsoft.com/office/drawing/2014/main" id="{A8E0BFCD-E257-24D0-0188-CCFAEE72C59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6"/>
                    <a:ext cx="1881740" cy="4672820"/>
                  </a:xfrm>
                  <a:prstGeom prst="rect">
                    <a:avLst/>
                  </a:prstGeom>
                </p:spPr>
              </p:pic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CD4F16B6-232A-312C-8310-58A026D32D2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467282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449C44B3-16F2-2EFC-21BC-0F04D53FBE59}"/>
                  </a:ext>
                </a:extLst>
              </p:cNvPr>
              <p:cNvGrpSpPr/>
              <p:nvPr/>
            </p:nvGrpSpPr>
            <p:grpSpPr>
              <a:xfrm>
                <a:off x="7165744" y="11376"/>
                <a:ext cx="3720869" cy="4672820"/>
                <a:chOff x="-7043" y="11376"/>
                <a:chExt cx="3720869" cy="4672820"/>
              </a:xfrm>
            </p:grpSpPr>
            <p:pic>
              <p:nvPicPr>
                <p:cNvPr id="75" name="Picture 74">
                  <a:extLst>
                    <a:ext uri="{FF2B5EF4-FFF2-40B4-BE49-F238E27FC236}">
                      <a16:creationId xmlns:a16="http://schemas.microsoft.com/office/drawing/2014/main" id="{E66B6799-C612-344A-2CB7-D86387DC879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832086" y="11376"/>
                  <a:ext cx="1881740" cy="4672820"/>
                </a:xfrm>
                <a:prstGeom prst="rect">
                  <a:avLst/>
                </a:prstGeom>
              </p:spPr>
            </p:pic>
            <p:pic>
              <p:nvPicPr>
                <p:cNvPr id="76" name="Picture 75">
                  <a:extLst>
                    <a:ext uri="{FF2B5EF4-FFF2-40B4-BE49-F238E27FC236}">
                      <a16:creationId xmlns:a16="http://schemas.microsoft.com/office/drawing/2014/main" id="{3D1E2EE0-7593-DD4B-EB9A-82B2F7B5010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-7043" y="11376"/>
                  <a:ext cx="1881740" cy="4672820"/>
                </a:xfrm>
                <a:prstGeom prst="rect">
                  <a:avLst/>
                </a:prstGeom>
              </p:spPr>
            </p:pic>
          </p:grpSp>
        </p:grp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7934F2D4-C8F1-9B4B-3399-969B8D5E4B9C}"/>
                </a:ext>
              </a:extLst>
            </p:cNvPr>
            <p:cNvSpPr/>
            <p:nvPr/>
          </p:nvSpPr>
          <p:spPr>
            <a:xfrm rot="10800000">
              <a:off x="-15413" y="2802455"/>
              <a:ext cx="10902026" cy="188174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</a:endParaRPr>
            </a:p>
          </p:txBody>
        </p:sp>
      </p:grpSp>
      <p:pic>
        <p:nvPicPr>
          <p:cNvPr id="51" name="Picture 50" descr="A person with a dog&#10;&#10;Description automatically generated with low confidence">
            <a:extLst>
              <a:ext uri="{FF2B5EF4-FFF2-40B4-BE49-F238E27FC236}">
                <a16:creationId xmlns:a16="http://schemas.microsoft.com/office/drawing/2014/main" id="{7D8345EF-45D2-6190-30A3-5DCA2CB8DB3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871200" cy="37433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A8B57E1-A732-AE41-AAE3-5595C38BF2A4}"/>
              </a:ext>
            </a:extLst>
          </p:cNvPr>
          <p:cNvSpPr txBox="1"/>
          <p:nvPr/>
        </p:nvSpPr>
        <p:spPr>
          <a:xfrm>
            <a:off x="2716324" y="506931"/>
            <a:ext cx="562799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NUESTROS </a:t>
            </a:r>
            <a:r>
              <a:rPr lang="en-GB" sz="4000" b="1" spc="3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VALORES</a:t>
            </a:r>
            <a:endParaRPr lang="fr-FR" sz="4000" b="1" spc="3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7E3B362C-72E4-8E2D-462C-B2E915ED99BF}"/>
              </a:ext>
            </a:extLst>
          </p:cNvPr>
          <p:cNvGrpSpPr/>
          <p:nvPr/>
        </p:nvGrpSpPr>
        <p:grpSpPr>
          <a:xfrm rot="-480000">
            <a:off x="2553401" y="2335513"/>
            <a:ext cx="1584624" cy="1881741"/>
            <a:chOff x="1244600" y="1762125"/>
            <a:chExt cx="2743200" cy="3257550"/>
          </a:xfrm>
        </p:grpSpPr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9D66A53A-D9AF-C252-52C8-AAFC9B73DAD8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94" name="Image 10">
              <a:extLst>
                <a:ext uri="{FF2B5EF4-FFF2-40B4-BE49-F238E27FC236}">
                  <a16:creationId xmlns:a16="http://schemas.microsoft.com/office/drawing/2014/main" id="{718BE313-2131-A10D-9926-D6D8C62F7D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261" t="971" r="21567" b="1004"/>
            <a:stretch/>
          </p:blipFill>
          <p:spPr>
            <a:xfrm>
              <a:off x="1397001" y="1941792"/>
              <a:ext cx="2438401" cy="2466191"/>
            </a:xfrm>
            <a:prstGeom prst="rect">
              <a:avLst/>
            </a:prstGeom>
          </p:spPr>
        </p:pic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2B68413B-5990-959D-29FA-032036E80F5D}"/>
              </a:ext>
            </a:extLst>
          </p:cNvPr>
          <p:cNvGrpSpPr/>
          <p:nvPr/>
        </p:nvGrpSpPr>
        <p:grpSpPr>
          <a:xfrm rot="-480000">
            <a:off x="4524784" y="2335513"/>
            <a:ext cx="1584624" cy="1881741"/>
            <a:chOff x="1244600" y="1762125"/>
            <a:chExt cx="2743200" cy="3257550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25F08DC9-2E52-0AD3-180C-7D4F2B567190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97" name="Image 10">
              <a:extLst>
                <a:ext uri="{FF2B5EF4-FFF2-40B4-BE49-F238E27FC236}">
                  <a16:creationId xmlns:a16="http://schemas.microsoft.com/office/drawing/2014/main" id="{0D0D216E-A32D-E04B-F0B7-816E81A804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719" t="15842" r="-39" b="10903"/>
            <a:stretch/>
          </p:blipFill>
          <p:spPr>
            <a:xfrm>
              <a:off x="1404788" y="1927013"/>
              <a:ext cx="2429568" cy="2438401"/>
            </a:xfrm>
            <a:prstGeom prst="rect">
              <a:avLst/>
            </a:prstGeom>
          </p:spPr>
        </p:pic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29CD4624-8856-F90A-E1A0-424EF0C97E14}"/>
              </a:ext>
            </a:extLst>
          </p:cNvPr>
          <p:cNvGrpSpPr/>
          <p:nvPr/>
        </p:nvGrpSpPr>
        <p:grpSpPr>
          <a:xfrm rot="-480000">
            <a:off x="6496167" y="2335513"/>
            <a:ext cx="1584624" cy="1881741"/>
            <a:chOff x="1244600" y="1762125"/>
            <a:chExt cx="2743200" cy="3257550"/>
          </a:xfrm>
        </p:grpSpPr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0E243E3E-6DE6-BC59-CDF9-0683EF6181F8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100" name="Image 10">
              <a:extLst>
                <a:ext uri="{FF2B5EF4-FFF2-40B4-BE49-F238E27FC236}">
                  <a16:creationId xmlns:a16="http://schemas.microsoft.com/office/drawing/2014/main" id="{4AA32990-B3D0-2D4A-7E8A-BC286C830D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418" t="5058" r="19929" b="334"/>
            <a:stretch/>
          </p:blipFill>
          <p:spPr>
            <a:xfrm>
              <a:off x="1397001" y="1941111"/>
              <a:ext cx="2438401" cy="2416199"/>
            </a:xfrm>
            <a:prstGeom prst="rect">
              <a:avLst/>
            </a:prstGeom>
          </p:spPr>
        </p:pic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E356E1F2-74FA-41BD-5142-16F692345DFB}"/>
              </a:ext>
            </a:extLst>
          </p:cNvPr>
          <p:cNvGrpSpPr/>
          <p:nvPr/>
        </p:nvGrpSpPr>
        <p:grpSpPr>
          <a:xfrm rot="-480000">
            <a:off x="8467550" y="2335513"/>
            <a:ext cx="1584624" cy="1881741"/>
            <a:chOff x="1244600" y="1762125"/>
            <a:chExt cx="2743200" cy="3257550"/>
          </a:xfrm>
        </p:grpSpPr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C468D10B-6CFC-EBA0-46A5-84532C136EA6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103" name="Image 10">
              <a:extLst>
                <a:ext uri="{FF2B5EF4-FFF2-40B4-BE49-F238E27FC236}">
                  <a16:creationId xmlns:a16="http://schemas.microsoft.com/office/drawing/2014/main" id="{C4769E39-4944-2D79-D4A1-7FA2DB8EAA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2223" t="1067" r="21689" b="224"/>
            <a:stretch/>
          </p:blipFill>
          <p:spPr>
            <a:xfrm>
              <a:off x="1397001" y="1930527"/>
              <a:ext cx="2438401" cy="2413905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E89E99A-D7A2-4F90-9940-4F210E5E9F00}"/>
              </a:ext>
            </a:extLst>
          </p:cNvPr>
          <p:cNvGrpSpPr/>
          <p:nvPr/>
        </p:nvGrpSpPr>
        <p:grpSpPr>
          <a:xfrm rot="-480000">
            <a:off x="582018" y="2335513"/>
            <a:ext cx="1584624" cy="1881741"/>
            <a:chOff x="1244600" y="1762125"/>
            <a:chExt cx="2743200" cy="325755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232A652-CD6A-5F4D-59B8-539B7C9F1A8E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5" name="Image 10">
              <a:extLst>
                <a:ext uri="{FF2B5EF4-FFF2-40B4-BE49-F238E27FC236}">
                  <a16:creationId xmlns:a16="http://schemas.microsoft.com/office/drawing/2014/main" id="{4A69E59C-DC5A-9279-D54D-B1C952FB93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9843" t="4884" r="18924" b="940"/>
            <a:stretch/>
          </p:blipFill>
          <p:spPr>
            <a:xfrm>
              <a:off x="1397001" y="1923812"/>
              <a:ext cx="2438401" cy="2500164"/>
            </a:xfrm>
            <a:prstGeom prst="rect">
              <a:avLst/>
            </a:prstGeom>
          </p:spPr>
        </p:pic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B06F69BF-0FD6-E077-F61C-44C02EB66309}"/>
              </a:ext>
            </a:extLst>
          </p:cNvPr>
          <p:cNvGrpSpPr/>
          <p:nvPr/>
        </p:nvGrpSpPr>
        <p:grpSpPr>
          <a:xfrm>
            <a:off x="660126" y="4118945"/>
            <a:ext cx="139553" cy="1485506"/>
            <a:chOff x="660126" y="4118945"/>
            <a:chExt cx="139553" cy="1485506"/>
          </a:xfrm>
        </p:grpSpPr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FFD3E8E9-AAD5-8A79-2773-4B6C9063E84D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307392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89724111-B585-1D98-9685-6B675F023268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06" name="Right Triangle 105">
                <a:extLst>
                  <a:ext uri="{FF2B5EF4-FFF2-40B4-BE49-F238E27FC236}">
                    <a16:creationId xmlns:a16="http://schemas.microsoft.com/office/drawing/2014/main" id="{21D92EF3-FEE4-6B0C-A950-C31A075C3D83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7" name="Right Triangle 106">
                <a:extLst>
                  <a:ext uri="{FF2B5EF4-FFF2-40B4-BE49-F238E27FC236}">
                    <a16:creationId xmlns:a16="http://schemas.microsoft.com/office/drawing/2014/main" id="{DA3BD74B-95A1-1730-BBC0-18F7F600C32A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AC45F57E-6FC3-31AE-4626-B558B80E839B}"/>
              </a:ext>
            </a:extLst>
          </p:cNvPr>
          <p:cNvGrpSpPr/>
          <p:nvPr/>
        </p:nvGrpSpPr>
        <p:grpSpPr>
          <a:xfrm>
            <a:off x="2634396" y="4118945"/>
            <a:ext cx="139553" cy="1485506"/>
            <a:chOff x="660126" y="4118945"/>
            <a:chExt cx="139553" cy="1485506"/>
          </a:xfrm>
        </p:grpSpPr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47B413C7-58CD-BA1E-3E04-E5F1AF960E94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307392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382DC551-7A24-FDCE-3E6D-341C5BEE9190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28" name="Right Triangle 127">
                <a:extLst>
                  <a:ext uri="{FF2B5EF4-FFF2-40B4-BE49-F238E27FC236}">
                    <a16:creationId xmlns:a16="http://schemas.microsoft.com/office/drawing/2014/main" id="{B963638D-62C7-906B-CD2E-EC0709DA9530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9" name="Right Triangle 128">
                <a:extLst>
                  <a:ext uri="{FF2B5EF4-FFF2-40B4-BE49-F238E27FC236}">
                    <a16:creationId xmlns:a16="http://schemas.microsoft.com/office/drawing/2014/main" id="{875DAF89-B032-D04B-0DDD-9B352B505D0C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7E9F60E3-177E-571E-CAE8-40B692A87699}"/>
              </a:ext>
            </a:extLst>
          </p:cNvPr>
          <p:cNvGrpSpPr/>
          <p:nvPr/>
        </p:nvGrpSpPr>
        <p:grpSpPr>
          <a:xfrm>
            <a:off x="4608666" y="4118945"/>
            <a:ext cx="139553" cy="1485506"/>
            <a:chOff x="660126" y="4118945"/>
            <a:chExt cx="139553" cy="1485506"/>
          </a:xfrm>
        </p:grpSpPr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B0D30F6B-BE6D-E32C-8679-F50F97294885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307392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878B6A63-3AB1-D500-2340-736B7BA1E46F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33" name="Right Triangle 132">
                <a:extLst>
                  <a:ext uri="{FF2B5EF4-FFF2-40B4-BE49-F238E27FC236}">
                    <a16:creationId xmlns:a16="http://schemas.microsoft.com/office/drawing/2014/main" id="{82D0E175-E7F7-BEA1-FD0F-1EE8F5AEEA8D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34" name="Right Triangle 133">
                <a:extLst>
                  <a:ext uri="{FF2B5EF4-FFF2-40B4-BE49-F238E27FC236}">
                    <a16:creationId xmlns:a16="http://schemas.microsoft.com/office/drawing/2014/main" id="{C2BAFA75-20DD-4614-2637-2915125635CD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49E80BE3-4594-94A9-6344-D64F5EB1EAD6}"/>
              </a:ext>
            </a:extLst>
          </p:cNvPr>
          <p:cNvGrpSpPr/>
          <p:nvPr/>
        </p:nvGrpSpPr>
        <p:grpSpPr>
          <a:xfrm>
            <a:off x="6582936" y="4118945"/>
            <a:ext cx="139553" cy="1485506"/>
            <a:chOff x="660126" y="4118945"/>
            <a:chExt cx="139553" cy="1485506"/>
          </a:xfrm>
        </p:grpSpPr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A68C213F-079B-7C35-10B7-ADAE9951F820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307392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59CB6493-0DA9-D2FE-F68D-6B58142F5D11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38" name="Right Triangle 137">
                <a:extLst>
                  <a:ext uri="{FF2B5EF4-FFF2-40B4-BE49-F238E27FC236}">
                    <a16:creationId xmlns:a16="http://schemas.microsoft.com/office/drawing/2014/main" id="{470A8C9C-189E-B8F9-FEEE-79304802EEEB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39" name="Right Triangle 138">
                <a:extLst>
                  <a:ext uri="{FF2B5EF4-FFF2-40B4-BE49-F238E27FC236}">
                    <a16:creationId xmlns:a16="http://schemas.microsoft.com/office/drawing/2014/main" id="{40D8F6F5-D269-20B2-9F9D-41F627A7045A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4E30F104-D57D-5EB7-E77E-71D27FA10B66}"/>
              </a:ext>
            </a:extLst>
          </p:cNvPr>
          <p:cNvGrpSpPr/>
          <p:nvPr/>
        </p:nvGrpSpPr>
        <p:grpSpPr>
          <a:xfrm>
            <a:off x="8557207" y="4118945"/>
            <a:ext cx="139553" cy="1485506"/>
            <a:chOff x="660126" y="4118945"/>
            <a:chExt cx="139553" cy="1485506"/>
          </a:xfrm>
        </p:grpSpPr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6C6B8576-DD46-A079-CAC7-73E3BC1B7C4C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307392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CD0C0721-E13B-7BC1-6942-29B3022F12E9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43" name="Right Triangle 142">
                <a:extLst>
                  <a:ext uri="{FF2B5EF4-FFF2-40B4-BE49-F238E27FC236}">
                    <a16:creationId xmlns:a16="http://schemas.microsoft.com/office/drawing/2014/main" id="{A21922C1-BBFF-56BA-9277-A12B3A76C233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44" name="Right Triangle 143">
                <a:extLst>
                  <a:ext uri="{FF2B5EF4-FFF2-40B4-BE49-F238E27FC236}">
                    <a16:creationId xmlns:a16="http://schemas.microsoft.com/office/drawing/2014/main" id="{520F9DEC-59F2-FF41-B3E1-E06AC85206CC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21CEC13E-7574-96C7-8E69-E5B3C81C2A36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2" name="ZoneTexte 48">
            <a:extLst>
              <a:ext uri="{FF2B5EF4-FFF2-40B4-BE49-F238E27FC236}">
                <a16:creationId xmlns:a16="http://schemas.microsoft.com/office/drawing/2014/main" id="{F2C23588-D607-3798-EB5E-5A8E23525C24}"/>
              </a:ext>
            </a:extLst>
          </p:cNvPr>
          <p:cNvSpPr txBox="1"/>
          <p:nvPr/>
        </p:nvSpPr>
        <p:spPr>
          <a:xfrm>
            <a:off x="2701286" y="4385407"/>
            <a:ext cx="1864800" cy="907941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200" spc="300" dirty="0">
                <a:latin typeface="Century Gothic" panose="020B0502020202020204" pitchFamily="34" charset="0"/>
              </a:rPr>
              <a:t>COHESIÓN</a:t>
            </a:r>
          </a:p>
          <a:p>
            <a:pPr>
              <a:spcAft>
                <a:spcPts val="600"/>
              </a:spcAft>
            </a:pP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Trabajar en equipo con un 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espíritu de ayuda mutua</a:t>
            </a:r>
            <a:endParaRPr lang="fr-FR" sz="12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ZoneTexte 48">
            <a:extLst>
              <a:ext uri="{FF2B5EF4-FFF2-40B4-BE49-F238E27FC236}">
                <a16:creationId xmlns:a16="http://schemas.microsoft.com/office/drawing/2014/main" id="{1C960AB4-E58B-E820-A5CA-87247AC5D2F6}"/>
              </a:ext>
            </a:extLst>
          </p:cNvPr>
          <p:cNvSpPr txBox="1"/>
          <p:nvPr/>
        </p:nvSpPr>
        <p:spPr>
          <a:xfrm>
            <a:off x="729903" y="4385407"/>
            <a:ext cx="1864800" cy="1277273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200" spc="300" dirty="0">
                <a:latin typeface="Century Gothic" panose="020B0502020202020204" pitchFamily="34" charset="0"/>
              </a:rPr>
              <a:t>SAVOIR-FAIRE</a:t>
            </a:r>
          </a:p>
          <a:p>
            <a:pPr>
              <a:spcAft>
                <a:spcPts val="600"/>
              </a:spcAft>
            </a:pP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Somos una empresa de alta </a:t>
            </a:r>
            <a:r>
              <a:rPr lang="es-ES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técnicidad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que se preocupa por sus equipos y que es respetuosa del animal</a:t>
            </a:r>
            <a:endParaRPr lang="fr-FR" sz="12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ZoneTexte 48">
            <a:extLst>
              <a:ext uri="{FF2B5EF4-FFF2-40B4-BE49-F238E27FC236}">
                <a16:creationId xmlns:a16="http://schemas.microsoft.com/office/drawing/2014/main" id="{FD5A95AD-204C-03BF-5FBB-7610BABE38F7}"/>
              </a:ext>
            </a:extLst>
          </p:cNvPr>
          <p:cNvSpPr txBox="1"/>
          <p:nvPr/>
        </p:nvSpPr>
        <p:spPr>
          <a:xfrm>
            <a:off x="4672668" y="4385407"/>
            <a:ext cx="1856139" cy="1277273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200" spc="300" dirty="0">
                <a:latin typeface="Century Gothic" panose="020B0502020202020204" pitchFamily="34" charset="0"/>
              </a:rPr>
              <a:t>DINAMISMO</a:t>
            </a:r>
          </a:p>
          <a:p>
            <a:pPr>
              <a:spcAft>
                <a:spcPts val="600"/>
              </a:spcAft>
            </a:pPr>
            <a:r>
              <a:rPr lang="es-ES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Atréverse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a la Innovación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, escuchar nuestras Ideas y los deseos del mercado comercial</a:t>
            </a: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ZoneTexte 48">
            <a:extLst>
              <a:ext uri="{FF2B5EF4-FFF2-40B4-BE49-F238E27FC236}">
                <a16:creationId xmlns:a16="http://schemas.microsoft.com/office/drawing/2014/main" id="{F5869922-6BF3-3B1B-B6E0-388A53BA4B9F}"/>
              </a:ext>
            </a:extLst>
          </p:cNvPr>
          <p:cNvSpPr txBox="1"/>
          <p:nvPr/>
        </p:nvSpPr>
        <p:spPr>
          <a:xfrm>
            <a:off x="6644051" y="4385407"/>
            <a:ext cx="1971377" cy="1092607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200" spc="300" dirty="0" smtClean="0">
                <a:latin typeface="Century Gothic" panose="020B0502020202020204" pitchFamily="34" charset="0"/>
              </a:rPr>
              <a:t>SERENIDAD</a:t>
            </a:r>
            <a:endParaRPr lang="fr-FR" sz="1200" spc="300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Empresa familiar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que ofrece 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seguridad, escucha y oportunidades profesionales</a:t>
            </a:r>
            <a:endParaRPr lang="fr-FR" sz="12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ZoneTexte 48">
            <a:extLst>
              <a:ext uri="{FF2B5EF4-FFF2-40B4-BE49-F238E27FC236}">
                <a16:creationId xmlns:a16="http://schemas.microsoft.com/office/drawing/2014/main" id="{25E5A8CB-8D3D-4925-347D-02CEE42FF5E5}"/>
              </a:ext>
            </a:extLst>
          </p:cNvPr>
          <p:cNvSpPr txBox="1"/>
          <p:nvPr/>
        </p:nvSpPr>
        <p:spPr>
          <a:xfrm>
            <a:off x="8615435" y="4385407"/>
            <a:ext cx="1864800" cy="1092607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200" spc="300" dirty="0">
                <a:latin typeface="Century Gothic" panose="020B0502020202020204" pitchFamily="34" charset="0"/>
              </a:rPr>
              <a:t>DESEMPEÑO</a:t>
            </a:r>
          </a:p>
          <a:p>
            <a:pPr>
              <a:spcAft>
                <a:spcPts val="600"/>
              </a:spcAft>
            </a:pP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Gracias a su energía y compromiso, 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nuestros equipos contribuyen al éxito de la empresa</a:t>
            </a:r>
            <a:endParaRPr lang="fr-FR" sz="12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5F273EF-E523-BF59-4F14-E24218206E8E}"/>
              </a:ext>
            </a:extLst>
          </p:cNvPr>
          <p:cNvGrpSpPr/>
          <p:nvPr/>
        </p:nvGrpSpPr>
        <p:grpSpPr>
          <a:xfrm>
            <a:off x="429582" y="271435"/>
            <a:ext cx="1880302" cy="1880300"/>
            <a:chOff x="438038" y="179655"/>
            <a:chExt cx="2070324" cy="2070324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A46613B-A8B1-FB72-F613-55073C287BAC}"/>
                </a:ext>
              </a:extLst>
            </p:cNvPr>
            <p:cNvSpPr/>
            <p:nvPr/>
          </p:nvSpPr>
          <p:spPr>
            <a:xfrm>
              <a:off x="438038" y="179655"/>
              <a:ext cx="2070324" cy="20703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59690" dir="5400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latin typeface="Century Gothic" panose="020B0502020202020204" pitchFamily="34" charset="0"/>
              </a:endParaRPr>
            </a:p>
          </p:txBody>
        </p:sp>
        <p:pic>
          <p:nvPicPr>
            <p:cNvPr id="12" name="Image 12">
              <a:extLst>
                <a:ext uri="{FF2B5EF4-FFF2-40B4-BE49-F238E27FC236}">
                  <a16:creationId xmlns:a16="http://schemas.microsoft.com/office/drawing/2014/main" id="{B0C9DFA1-4FAE-F6DD-112A-D6375A879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3702" y="245318"/>
              <a:ext cx="1938998" cy="19389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42334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093791" y="-2441"/>
            <a:ext cx="909811" cy="6108457"/>
            <a:chOff x="10015306" y="6596"/>
            <a:chExt cx="909811" cy="6108457"/>
          </a:xfrm>
        </p:grpSpPr>
        <p:pic>
          <p:nvPicPr>
            <p:cNvPr id="97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FB6E9C9-04E2-53A6-10AF-3A77FA064676}"/>
              </a:ext>
            </a:extLst>
          </p:cNvPr>
          <p:cNvGrpSpPr/>
          <p:nvPr/>
        </p:nvGrpSpPr>
        <p:grpSpPr>
          <a:xfrm>
            <a:off x="-203199" y="11379"/>
            <a:ext cx="909811" cy="6103674"/>
            <a:chOff x="-203199" y="11379"/>
            <a:chExt cx="909811" cy="6103674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ACF31613-4BD6-4F78-EF0A-0396B195D8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4586" y="11379"/>
              <a:ext cx="711198" cy="6103674"/>
            </a:xfrm>
            <a:prstGeom prst="rect">
              <a:avLst/>
            </a:prstGeom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3230DF9-D928-1213-CC85-ED34F082E68C}"/>
                </a:ext>
              </a:extLst>
            </p:cNvPr>
            <p:cNvSpPr/>
            <p:nvPr/>
          </p:nvSpPr>
          <p:spPr>
            <a:xfrm rot="5400000">
              <a:off x="-2768644" y="2639794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7ECF68F-44D0-3D7A-6B89-EA9B93CFE0D5}"/>
              </a:ext>
            </a:extLst>
          </p:cNvPr>
          <p:cNvSpPr txBox="1"/>
          <p:nvPr/>
        </p:nvSpPr>
        <p:spPr>
          <a:xfrm>
            <a:off x="2716324" y="506931"/>
            <a:ext cx="578299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NUESTROS </a:t>
            </a:r>
            <a:r>
              <a:rPr lang="en-GB" sz="4000" b="1" spc="3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TALENTOS</a:t>
            </a:r>
            <a:endParaRPr lang="fr-FR" sz="4000" b="1" spc="3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BFB8C5-2E92-803B-7AF9-0B71C2A5BAF2}"/>
              </a:ext>
            </a:extLst>
          </p:cNvPr>
          <p:cNvSpPr txBox="1"/>
          <p:nvPr/>
        </p:nvSpPr>
        <p:spPr>
          <a:xfrm>
            <a:off x="705796" y="1397716"/>
            <a:ext cx="94542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fr-FR" sz="1200" b="0" i="0" u="none" strike="noStrike" kern="1200" cap="none" spc="30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</a:t>
            </a:r>
            <a:r>
              <a:rPr lang="es-ES" sz="1200" spc="30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INVESTIGACIÓN </a:t>
            </a:r>
            <a:r>
              <a:rPr lang="es-ES" sz="1200" spc="300" dirty="0">
                <a:solidFill>
                  <a:srgbClr val="C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  <a:r>
              <a:rPr lang="es-ES" sz="1200" spc="30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DESARROLLO </a:t>
            </a:r>
            <a:r>
              <a:rPr lang="es-ES" sz="1200" spc="300" dirty="0">
                <a:solidFill>
                  <a:srgbClr val="C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  <a:r>
              <a:rPr lang="es-ES" sz="1200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FABRICACIÓN </a:t>
            </a:r>
            <a:r>
              <a:rPr lang="es-ES" sz="1200" spc="300" dirty="0">
                <a:solidFill>
                  <a:srgbClr val="C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  <a:r>
              <a:rPr lang="es-ES" sz="1200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CALIDAD </a:t>
            </a:r>
            <a:r>
              <a:rPr lang="es-ES" sz="1200" spc="300" dirty="0">
                <a:solidFill>
                  <a:srgbClr val="C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  <a:r>
              <a:rPr lang="es-ES" sz="1200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LOGÍSTICA </a:t>
            </a:r>
            <a:r>
              <a:rPr lang="es-ES" sz="1200" spc="300" dirty="0">
                <a:solidFill>
                  <a:srgbClr val="C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  <a:endParaRPr lang="es-ES" sz="1200" spc="300" dirty="0">
              <a:solidFill>
                <a:srgbClr val="757575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>
              <a:defRPr/>
            </a:pPr>
            <a:r>
              <a:rPr lang="es-ES" sz="1200" spc="30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MEDIO AMBIANTE </a:t>
            </a:r>
            <a:r>
              <a:rPr lang="es-ES" sz="1200" spc="300" dirty="0">
                <a:solidFill>
                  <a:srgbClr val="C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  <a:r>
              <a:rPr lang="es-ES" sz="1200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MANTENIMIENTO </a:t>
            </a:r>
            <a:r>
              <a:rPr lang="es-ES" sz="1200" spc="300" dirty="0">
                <a:solidFill>
                  <a:srgbClr val="C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  <a:r>
              <a:rPr lang="es-ES" sz="1200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COMERCIO </a:t>
            </a:r>
            <a:r>
              <a:rPr lang="es-ES" sz="1200" spc="300" dirty="0">
                <a:solidFill>
                  <a:srgbClr val="C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  <a:r>
              <a:rPr lang="es-ES" sz="1200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DISTRIBUCIÓN</a:t>
            </a:r>
            <a:r>
              <a:rPr lang="fr-FR" sz="1200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</a:t>
            </a:r>
            <a:endParaRPr lang="fr-FR" sz="1200" spc="300" dirty="0">
              <a:solidFill>
                <a:srgbClr val="757575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D2EC895-9A3F-1E88-042C-AB75136A307E}"/>
              </a:ext>
            </a:extLst>
          </p:cNvPr>
          <p:cNvCxnSpPr>
            <a:cxnSpLocks/>
          </p:cNvCxnSpPr>
          <p:nvPr/>
        </p:nvCxnSpPr>
        <p:spPr>
          <a:xfrm>
            <a:off x="1956531" y="4898770"/>
            <a:ext cx="0" cy="57351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Group 93">
            <a:extLst>
              <a:ext uri="{FF2B5EF4-FFF2-40B4-BE49-F238E27FC236}">
                <a16:creationId xmlns:a16="http://schemas.microsoft.com/office/drawing/2014/main" id="{B51583E2-AEE4-16ED-019D-7D542DC252BD}"/>
              </a:ext>
            </a:extLst>
          </p:cNvPr>
          <p:cNvGrpSpPr/>
          <p:nvPr/>
        </p:nvGrpSpPr>
        <p:grpSpPr>
          <a:xfrm>
            <a:off x="1617986" y="5115749"/>
            <a:ext cx="220133" cy="139553"/>
            <a:chOff x="4100485" y="3763337"/>
            <a:chExt cx="220133" cy="139553"/>
          </a:xfrm>
        </p:grpSpPr>
        <p:sp>
          <p:nvSpPr>
            <p:cNvPr id="27" name="Right Triangle 26">
              <a:extLst>
                <a:ext uri="{FF2B5EF4-FFF2-40B4-BE49-F238E27FC236}">
                  <a16:creationId xmlns:a16="http://schemas.microsoft.com/office/drawing/2014/main" id="{159016DA-A67C-A821-226C-5BCA7D75F848}"/>
                </a:ext>
              </a:extLst>
            </p:cNvPr>
            <p:cNvSpPr/>
            <p:nvPr/>
          </p:nvSpPr>
          <p:spPr>
            <a:xfrm rot="13500000">
              <a:off x="4181065" y="3763337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0" name="Right Triangle 29">
              <a:extLst>
                <a:ext uri="{FF2B5EF4-FFF2-40B4-BE49-F238E27FC236}">
                  <a16:creationId xmlns:a16="http://schemas.microsoft.com/office/drawing/2014/main" id="{5EAABF03-AF9B-7439-2ED0-CFFA1EE392E6}"/>
                </a:ext>
              </a:extLst>
            </p:cNvPr>
            <p:cNvSpPr/>
            <p:nvPr/>
          </p:nvSpPr>
          <p:spPr>
            <a:xfrm rot="13500000">
              <a:off x="4100485" y="3763337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85" name="ZoneTexte 48">
            <a:extLst>
              <a:ext uri="{FF2B5EF4-FFF2-40B4-BE49-F238E27FC236}">
                <a16:creationId xmlns:a16="http://schemas.microsoft.com/office/drawing/2014/main" id="{EECA0887-2FEC-BA68-9E8C-65D4FEB1D2E6}"/>
              </a:ext>
            </a:extLst>
          </p:cNvPr>
          <p:cNvSpPr txBox="1"/>
          <p:nvPr/>
        </p:nvSpPr>
        <p:spPr>
          <a:xfrm>
            <a:off x="1956530" y="4931610"/>
            <a:ext cx="1971231" cy="507831"/>
          </a:xfrm>
          <a:prstGeom prst="rect">
            <a:avLst/>
          </a:prstGeom>
          <a:noFill/>
        </p:spPr>
        <p:txBody>
          <a:bodyPr wrap="square" lIns="108000" anchor="ctr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900" spc="3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INTEGRACIÓN DE </a:t>
            </a:r>
            <a:r>
              <a:rPr lang="fr-FR" sz="900" spc="3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NUESTROS EMPLEADOS</a:t>
            </a:r>
            <a:endParaRPr lang="fr-FR" sz="900" spc="3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104490AC-347F-9EE7-FAEC-1501CB3A073D}"/>
              </a:ext>
            </a:extLst>
          </p:cNvPr>
          <p:cNvGrpSpPr/>
          <p:nvPr/>
        </p:nvGrpSpPr>
        <p:grpSpPr>
          <a:xfrm>
            <a:off x="1051628" y="4910743"/>
            <a:ext cx="549564" cy="549564"/>
            <a:chOff x="3960493" y="3026501"/>
            <a:chExt cx="549564" cy="549564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BA682FB3-8840-0F76-4A4D-3C8D5971ACAE}"/>
                </a:ext>
              </a:extLst>
            </p:cNvPr>
            <p:cNvSpPr/>
            <p:nvPr/>
          </p:nvSpPr>
          <p:spPr>
            <a:xfrm>
              <a:off x="3960493" y="3026501"/>
              <a:ext cx="549564" cy="549564"/>
            </a:xfrm>
            <a:prstGeom prst="ellipse">
              <a:avLst/>
            </a:prstGeom>
            <a:solidFill>
              <a:srgbClr val="CD171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87" name="Graphic 75">
              <a:extLst>
                <a:ext uri="{FF2B5EF4-FFF2-40B4-BE49-F238E27FC236}">
                  <a16:creationId xmlns:a16="http://schemas.microsoft.com/office/drawing/2014/main" id="{B8C252EA-DF3C-BA8E-39A9-ECD48497149D}"/>
                </a:ext>
              </a:extLst>
            </p:cNvPr>
            <p:cNvGrpSpPr/>
            <p:nvPr/>
          </p:nvGrpSpPr>
          <p:grpSpPr>
            <a:xfrm>
              <a:off x="4080407" y="3162784"/>
              <a:ext cx="309736" cy="276999"/>
              <a:chOff x="2497451" y="429771"/>
              <a:chExt cx="5873320" cy="5252543"/>
            </a:xfrm>
          </p:grpSpPr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758B1FC2-5504-512C-E99C-A7E902A8CE44}"/>
                  </a:ext>
                </a:extLst>
              </p:cNvPr>
              <p:cNvSpPr/>
              <p:nvPr/>
            </p:nvSpPr>
            <p:spPr>
              <a:xfrm flipV="1">
                <a:off x="2497451" y="3656683"/>
                <a:ext cx="5873320" cy="2025631"/>
              </a:xfrm>
              <a:custGeom>
                <a:avLst/>
                <a:gdLst>
                  <a:gd name="connsiteX0" fmla="*/ 4012419 w 5873320"/>
                  <a:gd name="connsiteY0" fmla="*/ 1040289 h 2025631"/>
                  <a:gd name="connsiteX1" fmla="*/ 4083090 w 5873320"/>
                  <a:gd name="connsiteY1" fmla="*/ 1253972 h 2025631"/>
                  <a:gd name="connsiteX2" fmla="*/ 3724962 w 5873320"/>
                  <a:gd name="connsiteY2" fmla="*/ 1612100 h 2025631"/>
                  <a:gd name="connsiteX3" fmla="*/ 3602482 w 5873320"/>
                  <a:gd name="connsiteY3" fmla="*/ 1612100 h 2025631"/>
                  <a:gd name="connsiteX4" fmla="*/ 2034837 w 5873320"/>
                  <a:gd name="connsiteY4" fmla="*/ 1925700 h 2025631"/>
                  <a:gd name="connsiteX5" fmla="*/ 1755258 w 5873320"/>
                  <a:gd name="connsiteY5" fmla="*/ 1970228 h 2025631"/>
                  <a:gd name="connsiteX6" fmla="*/ 1038883 w 5873320"/>
                  <a:gd name="connsiteY6" fmla="*/ 1612100 h 2025631"/>
                  <a:gd name="connsiteX7" fmla="*/ 431 w 5873320"/>
                  <a:gd name="connsiteY7" fmla="*/ 1612100 h 2025631"/>
                  <a:gd name="connsiteX8" fmla="*/ 431 w 5873320"/>
                  <a:gd name="connsiteY8" fmla="*/ 537716 h 2025631"/>
                  <a:gd name="connsiteX9" fmla="*/ 2878467 w 5873320"/>
                  <a:gd name="connsiteY9" fmla="*/ 524 h 2025631"/>
                  <a:gd name="connsiteX10" fmla="*/ 5739313 w 5873320"/>
                  <a:gd name="connsiteY10" fmla="*/ 1388389 h 2025631"/>
                  <a:gd name="connsiteX11" fmla="*/ 5795180 w 5873320"/>
                  <a:gd name="connsiteY11" fmla="*/ 1891798 h 2025631"/>
                  <a:gd name="connsiteX12" fmla="*/ 5291891 w 5873320"/>
                  <a:gd name="connsiteY12" fmla="*/ 1947677 h 2025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73320" h="2025631">
                    <a:moveTo>
                      <a:pt x="4012419" y="1040289"/>
                    </a:moveTo>
                    <a:cubicBezTo>
                      <a:pt x="4056827" y="1099977"/>
                      <a:pt x="4083090" y="1173870"/>
                      <a:pt x="4083090" y="1253972"/>
                    </a:cubicBezTo>
                    <a:cubicBezTo>
                      <a:pt x="4083090" y="1451790"/>
                      <a:pt x="3922768" y="1612100"/>
                      <a:pt x="3724962" y="1612100"/>
                    </a:cubicBezTo>
                    <a:lnTo>
                      <a:pt x="3602482" y="1612100"/>
                    </a:lnTo>
                    <a:cubicBezTo>
                      <a:pt x="3064455" y="1612100"/>
                      <a:pt x="2546124" y="1757750"/>
                      <a:pt x="2034837" y="1925700"/>
                    </a:cubicBezTo>
                    <a:cubicBezTo>
                      <a:pt x="1946857" y="1954601"/>
                      <a:pt x="1852908" y="1970228"/>
                      <a:pt x="1755258" y="1970228"/>
                    </a:cubicBezTo>
                    <a:cubicBezTo>
                      <a:pt x="1462310" y="1970228"/>
                      <a:pt x="1202309" y="1829603"/>
                      <a:pt x="1038883" y="1612100"/>
                    </a:cubicBezTo>
                    <a:lnTo>
                      <a:pt x="431" y="1612100"/>
                    </a:lnTo>
                    <a:lnTo>
                      <a:pt x="431" y="537716"/>
                    </a:lnTo>
                    <a:cubicBezTo>
                      <a:pt x="933713" y="537716"/>
                      <a:pt x="1840851" y="524"/>
                      <a:pt x="2878467" y="524"/>
                    </a:cubicBezTo>
                    <a:cubicBezTo>
                      <a:pt x="3830252" y="524"/>
                      <a:pt x="4283749" y="223876"/>
                      <a:pt x="5739313" y="1388389"/>
                    </a:cubicBezTo>
                    <a:cubicBezTo>
                      <a:pt x="5893785" y="1511955"/>
                      <a:pt x="5918854" y="1737337"/>
                      <a:pt x="5795180" y="1891798"/>
                    </a:cubicBezTo>
                    <a:cubicBezTo>
                      <a:pt x="5671626" y="2046163"/>
                      <a:pt x="5446364" y="2071220"/>
                      <a:pt x="5291891" y="1947677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121DA7B7-34AE-BF7F-1981-CEB5C17BF0AB}"/>
                  </a:ext>
                </a:extLst>
              </p:cNvPr>
              <p:cNvSpPr/>
              <p:nvPr/>
            </p:nvSpPr>
            <p:spPr>
              <a:xfrm flipV="1">
                <a:off x="4771563" y="4642550"/>
                <a:ext cx="1737875" cy="144444"/>
              </a:xfrm>
              <a:custGeom>
                <a:avLst/>
                <a:gdLst>
                  <a:gd name="connsiteX0" fmla="*/ 292 w 1737875"/>
                  <a:gd name="connsiteY0" fmla="*/ 521 h 144444"/>
                  <a:gd name="connsiteX1" fmla="*/ 1450710 w 1737875"/>
                  <a:gd name="connsiteY1" fmla="*/ 521 h 144444"/>
                  <a:gd name="connsiteX2" fmla="*/ 1738167 w 1737875"/>
                  <a:gd name="connsiteY2" fmla="*/ 144966 h 144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7875" h="144444">
                    <a:moveTo>
                      <a:pt x="292" y="521"/>
                    </a:moveTo>
                    <a:lnTo>
                      <a:pt x="1450710" y="521"/>
                    </a:lnTo>
                    <a:cubicBezTo>
                      <a:pt x="1568415" y="521"/>
                      <a:pt x="1672869" y="57344"/>
                      <a:pt x="1738167" y="144966"/>
                    </a:cubicBez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3985B527-29BD-04DB-ECED-2B56C3938A2F}"/>
                  </a:ext>
                </a:extLst>
              </p:cNvPr>
              <p:cNvSpPr/>
              <p:nvPr/>
            </p:nvSpPr>
            <p:spPr>
              <a:xfrm flipV="1">
                <a:off x="5983229" y="429771"/>
                <a:ext cx="955007" cy="955007"/>
              </a:xfrm>
              <a:custGeom>
                <a:avLst/>
                <a:gdLst>
                  <a:gd name="connsiteX0" fmla="*/ 955504 w 955007"/>
                  <a:gd name="connsiteY0" fmla="*/ 477605 h 955007"/>
                  <a:gd name="connsiteX1" fmla="*/ 478000 w 955007"/>
                  <a:gd name="connsiteY1" fmla="*/ 101 h 955007"/>
                  <a:gd name="connsiteX2" fmla="*/ 496 w 955007"/>
                  <a:gd name="connsiteY2" fmla="*/ 477605 h 955007"/>
                  <a:gd name="connsiteX3" fmla="*/ 478000 w 955007"/>
                  <a:gd name="connsiteY3" fmla="*/ 955109 h 955007"/>
                  <a:gd name="connsiteX4" fmla="*/ 955504 w 955007"/>
                  <a:gd name="connsiteY4" fmla="*/ 477605 h 95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5007" h="955007">
                    <a:moveTo>
                      <a:pt x="955504" y="477605"/>
                    </a:moveTo>
                    <a:cubicBezTo>
                      <a:pt x="955504" y="213904"/>
                      <a:pt x="741702" y="101"/>
                      <a:pt x="478000" y="101"/>
                    </a:cubicBezTo>
                    <a:cubicBezTo>
                      <a:pt x="214298" y="101"/>
                      <a:pt x="496" y="213904"/>
                      <a:pt x="496" y="477605"/>
                    </a:cubicBezTo>
                    <a:cubicBezTo>
                      <a:pt x="496" y="741307"/>
                      <a:pt x="214298" y="955109"/>
                      <a:pt x="478000" y="955109"/>
                    </a:cubicBezTo>
                    <a:cubicBezTo>
                      <a:pt x="741702" y="955109"/>
                      <a:pt x="955504" y="741307"/>
                      <a:pt x="955504" y="477605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A14D110E-BD4D-1232-D9BE-B34A4201ACC9}"/>
                  </a:ext>
                </a:extLst>
              </p:cNvPr>
              <p:cNvSpPr/>
              <p:nvPr/>
            </p:nvSpPr>
            <p:spPr>
              <a:xfrm flipV="1">
                <a:off x="5505725" y="1623531"/>
                <a:ext cx="1910015" cy="1671263"/>
              </a:xfrm>
              <a:custGeom>
                <a:avLst/>
                <a:gdLst>
                  <a:gd name="connsiteX0" fmla="*/ 418227 w 1910015"/>
                  <a:gd name="connsiteY0" fmla="*/ 205 h 1671263"/>
                  <a:gd name="connsiteX1" fmla="*/ 411 w 1910015"/>
                  <a:gd name="connsiteY1" fmla="*/ 205 h 1671263"/>
                  <a:gd name="connsiteX2" fmla="*/ 411 w 1910015"/>
                  <a:gd name="connsiteY2" fmla="*/ 716461 h 1671263"/>
                  <a:gd name="connsiteX3" fmla="*/ 955419 w 1910015"/>
                  <a:gd name="connsiteY3" fmla="*/ 1671468 h 1671263"/>
                  <a:gd name="connsiteX4" fmla="*/ 1910427 w 1910015"/>
                  <a:gd name="connsiteY4" fmla="*/ 716461 h 1671263"/>
                  <a:gd name="connsiteX5" fmla="*/ 1910427 w 1910015"/>
                  <a:gd name="connsiteY5" fmla="*/ 205 h 1671263"/>
                  <a:gd name="connsiteX6" fmla="*/ 1492611 w 1910015"/>
                  <a:gd name="connsiteY6" fmla="*/ 205 h 1671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0015" h="1671263">
                    <a:moveTo>
                      <a:pt x="418227" y="205"/>
                    </a:moveTo>
                    <a:lnTo>
                      <a:pt x="411" y="205"/>
                    </a:lnTo>
                    <a:lnTo>
                      <a:pt x="411" y="716461"/>
                    </a:lnTo>
                    <a:cubicBezTo>
                      <a:pt x="411" y="1243864"/>
                      <a:pt x="428016" y="1671468"/>
                      <a:pt x="955419" y="1671468"/>
                    </a:cubicBezTo>
                    <a:cubicBezTo>
                      <a:pt x="1482822" y="1671468"/>
                      <a:pt x="1910427" y="1243864"/>
                      <a:pt x="1910427" y="716461"/>
                    </a:cubicBezTo>
                    <a:lnTo>
                      <a:pt x="1910427" y="205"/>
                    </a:lnTo>
                    <a:lnTo>
                      <a:pt x="1492611" y="205"/>
                    </a:ln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EFF3754B-06E1-8412-DF42-6DEA454D56E9}"/>
              </a:ext>
            </a:extLst>
          </p:cNvPr>
          <p:cNvGrpSpPr/>
          <p:nvPr/>
        </p:nvGrpSpPr>
        <p:grpSpPr>
          <a:xfrm>
            <a:off x="1051628" y="4070444"/>
            <a:ext cx="549564" cy="549564"/>
            <a:chOff x="1688636" y="4236614"/>
            <a:chExt cx="549564" cy="549564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C929911-9A4A-EDD9-207B-3D4737ACA269}"/>
                </a:ext>
              </a:extLst>
            </p:cNvPr>
            <p:cNvSpPr/>
            <p:nvPr/>
          </p:nvSpPr>
          <p:spPr>
            <a:xfrm>
              <a:off x="1688636" y="4236614"/>
              <a:ext cx="549564" cy="549564"/>
            </a:xfrm>
            <a:prstGeom prst="ellipse">
              <a:avLst/>
            </a:prstGeom>
            <a:solidFill>
              <a:srgbClr val="CD171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1B86F6F4-64E9-AD0B-ED0D-931332754F8E}"/>
                </a:ext>
              </a:extLst>
            </p:cNvPr>
            <p:cNvGrpSpPr/>
            <p:nvPr/>
          </p:nvGrpSpPr>
          <p:grpSpPr>
            <a:xfrm>
              <a:off x="1796774" y="4339217"/>
              <a:ext cx="344346" cy="344358"/>
              <a:chOff x="1878262" y="4398077"/>
              <a:chExt cx="261601" cy="261609"/>
            </a:xfrm>
            <a:solidFill>
              <a:schemeClr val="bg1"/>
            </a:solidFill>
          </p:grpSpPr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752795F8-A39F-0340-1179-0ADA410DD278}"/>
                  </a:ext>
                </a:extLst>
              </p:cNvPr>
              <p:cNvSpPr/>
              <p:nvPr/>
            </p:nvSpPr>
            <p:spPr>
              <a:xfrm>
                <a:off x="1910963" y="4550682"/>
                <a:ext cx="76302" cy="10900"/>
              </a:xfrm>
              <a:custGeom>
                <a:avLst/>
                <a:gdLst>
                  <a:gd name="connsiteX0" fmla="*/ 70853 w 76302"/>
                  <a:gd name="connsiteY0" fmla="*/ 10900 h 10900"/>
                  <a:gd name="connsiteX1" fmla="*/ 5450 w 76302"/>
                  <a:gd name="connsiteY1" fmla="*/ 10900 h 10900"/>
                  <a:gd name="connsiteX2" fmla="*/ 0 w 76302"/>
                  <a:gd name="connsiteY2" fmla="*/ 5450 h 10900"/>
                  <a:gd name="connsiteX3" fmla="*/ 5450 w 76302"/>
                  <a:gd name="connsiteY3" fmla="*/ 0 h 10900"/>
                  <a:gd name="connsiteX4" fmla="*/ 70853 w 76302"/>
                  <a:gd name="connsiteY4" fmla="*/ 0 h 10900"/>
                  <a:gd name="connsiteX5" fmla="*/ 76303 w 76302"/>
                  <a:gd name="connsiteY5" fmla="*/ 5450 h 10900"/>
                  <a:gd name="connsiteX6" fmla="*/ 70853 w 76302"/>
                  <a:gd name="connsiteY6" fmla="*/ 10900 h 10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302" h="10900">
                    <a:moveTo>
                      <a:pt x="70853" y="10900"/>
                    </a:moveTo>
                    <a:lnTo>
                      <a:pt x="5450" y="10900"/>
                    </a:lnTo>
                    <a:cubicBezTo>
                      <a:pt x="2442" y="10900"/>
                      <a:pt x="0" y="8459"/>
                      <a:pt x="0" y="5450"/>
                    </a:cubicBezTo>
                    <a:cubicBezTo>
                      <a:pt x="0" y="2442"/>
                      <a:pt x="2442" y="0"/>
                      <a:pt x="5450" y="0"/>
                    </a:cubicBezTo>
                    <a:lnTo>
                      <a:pt x="70853" y="0"/>
                    </a:lnTo>
                    <a:cubicBezTo>
                      <a:pt x="73861" y="0"/>
                      <a:pt x="76303" y="2442"/>
                      <a:pt x="76303" y="5450"/>
                    </a:cubicBezTo>
                    <a:cubicBezTo>
                      <a:pt x="76303" y="8459"/>
                      <a:pt x="73861" y="10900"/>
                      <a:pt x="70853" y="10900"/>
                    </a:cubicBezTo>
                    <a:close/>
                  </a:path>
                </a:pathLst>
              </a:custGeom>
              <a:grpFill/>
              <a:ln w="10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19E1BF3A-CAC7-C2EC-27BD-859A9159C0BA}"/>
                  </a:ext>
                </a:extLst>
              </p:cNvPr>
              <p:cNvSpPr/>
              <p:nvPr/>
            </p:nvSpPr>
            <p:spPr>
              <a:xfrm>
                <a:off x="1910963" y="4583384"/>
                <a:ext cx="76302" cy="10900"/>
              </a:xfrm>
              <a:custGeom>
                <a:avLst/>
                <a:gdLst>
                  <a:gd name="connsiteX0" fmla="*/ 70853 w 76302"/>
                  <a:gd name="connsiteY0" fmla="*/ 10900 h 10900"/>
                  <a:gd name="connsiteX1" fmla="*/ 5450 w 76302"/>
                  <a:gd name="connsiteY1" fmla="*/ 10900 h 10900"/>
                  <a:gd name="connsiteX2" fmla="*/ 0 w 76302"/>
                  <a:gd name="connsiteY2" fmla="*/ 5450 h 10900"/>
                  <a:gd name="connsiteX3" fmla="*/ 5450 w 76302"/>
                  <a:gd name="connsiteY3" fmla="*/ 0 h 10900"/>
                  <a:gd name="connsiteX4" fmla="*/ 70853 w 76302"/>
                  <a:gd name="connsiteY4" fmla="*/ 0 h 10900"/>
                  <a:gd name="connsiteX5" fmla="*/ 76303 w 76302"/>
                  <a:gd name="connsiteY5" fmla="*/ 5450 h 10900"/>
                  <a:gd name="connsiteX6" fmla="*/ 70853 w 76302"/>
                  <a:gd name="connsiteY6" fmla="*/ 10900 h 10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302" h="10900">
                    <a:moveTo>
                      <a:pt x="70853" y="10900"/>
                    </a:moveTo>
                    <a:lnTo>
                      <a:pt x="5450" y="10900"/>
                    </a:lnTo>
                    <a:cubicBezTo>
                      <a:pt x="2442" y="10900"/>
                      <a:pt x="0" y="8459"/>
                      <a:pt x="0" y="5450"/>
                    </a:cubicBezTo>
                    <a:cubicBezTo>
                      <a:pt x="0" y="2442"/>
                      <a:pt x="2442" y="0"/>
                      <a:pt x="5450" y="0"/>
                    </a:cubicBezTo>
                    <a:lnTo>
                      <a:pt x="70853" y="0"/>
                    </a:lnTo>
                    <a:cubicBezTo>
                      <a:pt x="73861" y="0"/>
                      <a:pt x="76303" y="2442"/>
                      <a:pt x="76303" y="5450"/>
                    </a:cubicBezTo>
                    <a:cubicBezTo>
                      <a:pt x="76303" y="8459"/>
                      <a:pt x="73861" y="10900"/>
                      <a:pt x="70853" y="10900"/>
                    </a:cubicBezTo>
                    <a:close/>
                  </a:path>
                </a:pathLst>
              </a:custGeom>
              <a:grpFill/>
              <a:ln w="10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AC001124-F43E-5917-2112-70EDF9EA896B}"/>
                  </a:ext>
                </a:extLst>
              </p:cNvPr>
              <p:cNvSpPr/>
              <p:nvPr/>
            </p:nvSpPr>
            <p:spPr>
              <a:xfrm>
                <a:off x="1949114" y="4430778"/>
                <a:ext cx="43601" cy="43601"/>
              </a:xfrm>
              <a:custGeom>
                <a:avLst/>
                <a:gdLst>
                  <a:gd name="connsiteX0" fmla="*/ 21801 w 43601"/>
                  <a:gd name="connsiteY0" fmla="*/ 43602 h 43601"/>
                  <a:gd name="connsiteX1" fmla="*/ 0 w 43601"/>
                  <a:gd name="connsiteY1" fmla="*/ 21801 h 43601"/>
                  <a:gd name="connsiteX2" fmla="*/ 21801 w 43601"/>
                  <a:gd name="connsiteY2" fmla="*/ 0 h 43601"/>
                  <a:gd name="connsiteX3" fmla="*/ 43602 w 43601"/>
                  <a:gd name="connsiteY3" fmla="*/ 21801 h 43601"/>
                  <a:gd name="connsiteX4" fmla="*/ 21801 w 43601"/>
                  <a:gd name="connsiteY4" fmla="*/ 43602 h 43601"/>
                  <a:gd name="connsiteX5" fmla="*/ 21801 w 43601"/>
                  <a:gd name="connsiteY5" fmla="*/ 10900 h 43601"/>
                  <a:gd name="connsiteX6" fmla="*/ 10900 w 43601"/>
                  <a:gd name="connsiteY6" fmla="*/ 21801 h 43601"/>
                  <a:gd name="connsiteX7" fmla="*/ 21801 w 43601"/>
                  <a:gd name="connsiteY7" fmla="*/ 32701 h 43601"/>
                  <a:gd name="connsiteX8" fmla="*/ 32701 w 43601"/>
                  <a:gd name="connsiteY8" fmla="*/ 21801 h 43601"/>
                  <a:gd name="connsiteX9" fmla="*/ 21801 w 43601"/>
                  <a:gd name="connsiteY9" fmla="*/ 10900 h 43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601" h="43601">
                    <a:moveTo>
                      <a:pt x="21801" y="43602"/>
                    </a:moveTo>
                    <a:cubicBezTo>
                      <a:pt x="9778" y="43602"/>
                      <a:pt x="0" y="33824"/>
                      <a:pt x="0" y="21801"/>
                    </a:cubicBezTo>
                    <a:cubicBezTo>
                      <a:pt x="0" y="9778"/>
                      <a:pt x="9778" y="0"/>
                      <a:pt x="21801" y="0"/>
                    </a:cubicBezTo>
                    <a:cubicBezTo>
                      <a:pt x="33824" y="0"/>
                      <a:pt x="43602" y="9778"/>
                      <a:pt x="43602" y="21801"/>
                    </a:cubicBezTo>
                    <a:cubicBezTo>
                      <a:pt x="43602" y="33824"/>
                      <a:pt x="33824" y="43602"/>
                      <a:pt x="21801" y="43602"/>
                    </a:cubicBezTo>
                    <a:close/>
                    <a:moveTo>
                      <a:pt x="21801" y="10900"/>
                    </a:moveTo>
                    <a:cubicBezTo>
                      <a:pt x="15795" y="10900"/>
                      <a:pt x="10900" y="15795"/>
                      <a:pt x="10900" y="21801"/>
                    </a:cubicBezTo>
                    <a:cubicBezTo>
                      <a:pt x="10900" y="27807"/>
                      <a:pt x="15795" y="32701"/>
                      <a:pt x="21801" y="32701"/>
                    </a:cubicBezTo>
                    <a:cubicBezTo>
                      <a:pt x="27807" y="32701"/>
                      <a:pt x="32701" y="27807"/>
                      <a:pt x="32701" y="21801"/>
                    </a:cubicBezTo>
                    <a:cubicBezTo>
                      <a:pt x="32701" y="15795"/>
                      <a:pt x="27807" y="10900"/>
                      <a:pt x="21801" y="10900"/>
                    </a:cubicBezTo>
                    <a:close/>
                  </a:path>
                </a:pathLst>
              </a:custGeom>
              <a:grpFill/>
              <a:ln w="10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159B1C75-101A-BDEB-62F7-6554EF4FFA91}"/>
                  </a:ext>
                </a:extLst>
              </p:cNvPr>
              <p:cNvSpPr/>
              <p:nvPr/>
            </p:nvSpPr>
            <p:spPr>
              <a:xfrm>
                <a:off x="1927313" y="4485280"/>
                <a:ext cx="87203" cy="43601"/>
              </a:xfrm>
              <a:custGeom>
                <a:avLst/>
                <a:gdLst>
                  <a:gd name="connsiteX0" fmla="*/ 81753 w 87203"/>
                  <a:gd name="connsiteY0" fmla="*/ 43602 h 43601"/>
                  <a:gd name="connsiteX1" fmla="*/ 76303 w 87203"/>
                  <a:gd name="connsiteY1" fmla="*/ 38151 h 43601"/>
                  <a:gd name="connsiteX2" fmla="*/ 76303 w 87203"/>
                  <a:gd name="connsiteY2" fmla="*/ 27251 h 43601"/>
                  <a:gd name="connsiteX3" fmla="*/ 59952 w 87203"/>
                  <a:gd name="connsiteY3" fmla="*/ 10900 h 43601"/>
                  <a:gd name="connsiteX4" fmla="*/ 27251 w 87203"/>
                  <a:gd name="connsiteY4" fmla="*/ 10900 h 43601"/>
                  <a:gd name="connsiteX5" fmla="*/ 10900 w 87203"/>
                  <a:gd name="connsiteY5" fmla="*/ 27251 h 43601"/>
                  <a:gd name="connsiteX6" fmla="*/ 10900 w 87203"/>
                  <a:gd name="connsiteY6" fmla="*/ 38151 h 43601"/>
                  <a:gd name="connsiteX7" fmla="*/ 5450 w 87203"/>
                  <a:gd name="connsiteY7" fmla="*/ 43602 h 43601"/>
                  <a:gd name="connsiteX8" fmla="*/ 0 w 87203"/>
                  <a:gd name="connsiteY8" fmla="*/ 38151 h 43601"/>
                  <a:gd name="connsiteX9" fmla="*/ 0 w 87203"/>
                  <a:gd name="connsiteY9" fmla="*/ 27251 h 43601"/>
                  <a:gd name="connsiteX10" fmla="*/ 27251 w 87203"/>
                  <a:gd name="connsiteY10" fmla="*/ 0 h 43601"/>
                  <a:gd name="connsiteX11" fmla="*/ 59952 w 87203"/>
                  <a:gd name="connsiteY11" fmla="*/ 0 h 43601"/>
                  <a:gd name="connsiteX12" fmla="*/ 87203 w 87203"/>
                  <a:gd name="connsiteY12" fmla="*/ 27251 h 43601"/>
                  <a:gd name="connsiteX13" fmla="*/ 87203 w 87203"/>
                  <a:gd name="connsiteY13" fmla="*/ 38151 h 43601"/>
                  <a:gd name="connsiteX14" fmla="*/ 81753 w 87203"/>
                  <a:gd name="connsiteY14" fmla="*/ 43602 h 43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7203" h="43601">
                    <a:moveTo>
                      <a:pt x="81753" y="43602"/>
                    </a:moveTo>
                    <a:cubicBezTo>
                      <a:pt x="78745" y="43602"/>
                      <a:pt x="76303" y="41160"/>
                      <a:pt x="76303" y="38151"/>
                    </a:cubicBezTo>
                    <a:lnTo>
                      <a:pt x="76303" y="27251"/>
                    </a:lnTo>
                    <a:cubicBezTo>
                      <a:pt x="76303" y="18236"/>
                      <a:pt x="68967" y="10900"/>
                      <a:pt x="59952" y="10900"/>
                    </a:cubicBezTo>
                    <a:lnTo>
                      <a:pt x="27251" y="10900"/>
                    </a:lnTo>
                    <a:cubicBezTo>
                      <a:pt x="18236" y="10900"/>
                      <a:pt x="10900" y="18236"/>
                      <a:pt x="10900" y="27251"/>
                    </a:cubicBezTo>
                    <a:lnTo>
                      <a:pt x="10900" y="38151"/>
                    </a:lnTo>
                    <a:cubicBezTo>
                      <a:pt x="10900" y="41160"/>
                      <a:pt x="8459" y="43602"/>
                      <a:pt x="5450" y="43602"/>
                    </a:cubicBezTo>
                    <a:cubicBezTo>
                      <a:pt x="2442" y="43602"/>
                      <a:pt x="0" y="41160"/>
                      <a:pt x="0" y="38151"/>
                    </a:cubicBezTo>
                    <a:lnTo>
                      <a:pt x="0" y="27251"/>
                    </a:lnTo>
                    <a:cubicBezTo>
                      <a:pt x="0" y="12230"/>
                      <a:pt x="12230" y="0"/>
                      <a:pt x="27251" y="0"/>
                    </a:cubicBezTo>
                    <a:lnTo>
                      <a:pt x="59952" y="0"/>
                    </a:lnTo>
                    <a:cubicBezTo>
                      <a:pt x="74973" y="0"/>
                      <a:pt x="87203" y="12230"/>
                      <a:pt x="87203" y="27251"/>
                    </a:cubicBezTo>
                    <a:lnTo>
                      <a:pt x="87203" y="38151"/>
                    </a:lnTo>
                    <a:cubicBezTo>
                      <a:pt x="87203" y="41160"/>
                      <a:pt x="84762" y="43602"/>
                      <a:pt x="81753" y="43602"/>
                    </a:cubicBezTo>
                    <a:close/>
                  </a:path>
                </a:pathLst>
              </a:custGeom>
              <a:grpFill/>
              <a:ln w="10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23C9EFC6-1C08-B84C-5577-4CA4B8315C76}"/>
                  </a:ext>
                </a:extLst>
              </p:cNvPr>
              <p:cNvSpPr/>
              <p:nvPr/>
            </p:nvSpPr>
            <p:spPr>
              <a:xfrm>
                <a:off x="1878262" y="4398077"/>
                <a:ext cx="185307" cy="228908"/>
              </a:xfrm>
              <a:custGeom>
                <a:avLst/>
                <a:gdLst>
                  <a:gd name="connsiteX0" fmla="*/ 125682 w 185307"/>
                  <a:gd name="connsiteY0" fmla="*/ 228909 h 228908"/>
                  <a:gd name="connsiteX1" fmla="*/ 27251 w 185307"/>
                  <a:gd name="connsiteY1" fmla="*/ 228909 h 228908"/>
                  <a:gd name="connsiteX2" fmla="*/ 0 w 185307"/>
                  <a:gd name="connsiteY2" fmla="*/ 201658 h 228908"/>
                  <a:gd name="connsiteX3" fmla="*/ 0 w 185307"/>
                  <a:gd name="connsiteY3" fmla="*/ 27251 h 228908"/>
                  <a:gd name="connsiteX4" fmla="*/ 27251 w 185307"/>
                  <a:gd name="connsiteY4" fmla="*/ 0 h 228908"/>
                  <a:gd name="connsiteX5" fmla="*/ 158056 w 185307"/>
                  <a:gd name="connsiteY5" fmla="*/ 0 h 228908"/>
                  <a:gd name="connsiteX6" fmla="*/ 185307 w 185307"/>
                  <a:gd name="connsiteY6" fmla="*/ 27251 h 228908"/>
                  <a:gd name="connsiteX7" fmla="*/ 185307 w 185307"/>
                  <a:gd name="connsiteY7" fmla="*/ 114672 h 228908"/>
                  <a:gd name="connsiteX8" fmla="*/ 179857 w 185307"/>
                  <a:gd name="connsiteY8" fmla="*/ 120123 h 228908"/>
                  <a:gd name="connsiteX9" fmla="*/ 174407 w 185307"/>
                  <a:gd name="connsiteY9" fmla="*/ 114672 h 228908"/>
                  <a:gd name="connsiteX10" fmla="*/ 174407 w 185307"/>
                  <a:gd name="connsiteY10" fmla="*/ 27251 h 228908"/>
                  <a:gd name="connsiteX11" fmla="*/ 158056 w 185307"/>
                  <a:gd name="connsiteY11" fmla="*/ 10900 h 228908"/>
                  <a:gd name="connsiteX12" fmla="*/ 27251 w 185307"/>
                  <a:gd name="connsiteY12" fmla="*/ 10900 h 228908"/>
                  <a:gd name="connsiteX13" fmla="*/ 10900 w 185307"/>
                  <a:gd name="connsiteY13" fmla="*/ 27251 h 228908"/>
                  <a:gd name="connsiteX14" fmla="*/ 10900 w 185307"/>
                  <a:gd name="connsiteY14" fmla="*/ 201658 h 228908"/>
                  <a:gd name="connsiteX15" fmla="*/ 27251 w 185307"/>
                  <a:gd name="connsiteY15" fmla="*/ 218008 h 228908"/>
                  <a:gd name="connsiteX16" fmla="*/ 125682 w 185307"/>
                  <a:gd name="connsiteY16" fmla="*/ 218008 h 228908"/>
                  <a:gd name="connsiteX17" fmla="*/ 131132 w 185307"/>
                  <a:gd name="connsiteY17" fmla="*/ 223459 h 228908"/>
                  <a:gd name="connsiteX18" fmla="*/ 125682 w 185307"/>
                  <a:gd name="connsiteY18" fmla="*/ 228909 h 228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5307" h="228908">
                    <a:moveTo>
                      <a:pt x="125682" y="228909"/>
                    </a:moveTo>
                    <a:lnTo>
                      <a:pt x="27251" y="228909"/>
                    </a:lnTo>
                    <a:cubicBezTo>
                      <a:pt x="12230" y="228909"/>
                      <a:pt x="0" y="216678"/>
                      <a:pt x="0" y="201658"/>
                    </a:cubicBezTo>
                    <a:lnTo>
                      <a:pt x="0" y="27251"/>
                    </a:lnTo>
                    <a:cubicBezTo>
                      <a:pt x="0" y="12230"/>
                      <a:pt x="12230" y="0"/>
                      <a:pt x="27251" y="0"/>
                    </a:cubicBezTo>
                    <a:lnTo>
                      <a:pt x="158056" y="0"/>
                    </a:lnTo>
                    <a:cubicBezTo>
                      <a:pt x="173077" y="0"/>
                      <a:pt x="185307" y="12230"/>
                      <a:pt x="185307" y="27251"/>
                    </a:cubicBezTo>
                    <a:lnTo>
                      <a:pt x="185307" y="114672"/>
                    </a:lnTo>
                    <a:cubicBezTo>
                      <a:pt x="185307" y="117681"/>
                      <a:pt x="182865" y="120123"/>
                      <a:pt x="179857" y="120123"/>
                    </a:cubicBezTo>
                    <a:cubicBezTo>
                      <a:pt x="176848" y="120123"/>
                      <a:pt x="174407" y="117681"/>
                      <a:pt x="174407" y="114672"/>
                    </a:cubicBezTo>
                    <a:lnTo>
                      <a:pt x="174407" y="27251"/>
                    </a:lnTo>
                    <a:cubicBezTo>
                      <a:pt x="174407" y="18236"/>
                      <a:pt x="167071" y="10900"/>
                      <a:pt x="158056" y="10900"/>
                    </a:cubicBezTo>
                    <a:lnTo>
                      <a:pt x="27251" y="10900"/>
                    </a:lnTo>
                    <a:cubicBezTo>
                      <a:pt x="18236" y="10900"/>
                      <a:pt x="10900" y="18236"/>
                      <a:pt x="10900" y="27251"/>
                    </a:cubicBezTo>
                    <a:lnTo>
                      <a:pt x="10900" y="201658"/>
                    </a:lnTo>
                    <a:cubicBezTo>
                      <a:pt x="10900" y="210672"/>
                      <a:pt x="18236" y="218008"/>
                      <a:pt x="27251" y="218008"/>
                    </a:cubicBezTo>
                    <a:lnTo>
                      <a:pt x="125682" y="218008"/>
                    </a:lnTo>
                    <a:cubicBezTo>
                      <a:pt x="128690" y="218008"/>
                      <a:pt x="131132" y="220450"/>
                      <a:pt x="131132" y="223459"/>
                    </a:cubicBezTo>
                    <a:cubicBezTo>
                      <a:pt x="131132" y="226467"/>
                      <a:pt x="128690" y="228909"/>
                      <a:pt x="125682" y="228909"/>
                    </a:cubicBezTo>
                    <a:close/>
                  </a:path>
                </a:pathLst>
              </a:custGeom>
              <a:grpFill/>
              <a:ln w="10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548D07B6-C4AD-3882-FE3F-FD021510BB47}"/>
                  </a:ext>
                </a:extLst>
              </p:cNvPr>
              <p:cNvSpPr/>
              <p:nvPr/>
            </p:nvSpPr>
            <p:spPr>
              <a:xfrm>
                <a:off x="2009067" y="4528882"/>
                <a:ext cx="109004" cy="109004"/>
              </a:xfrm>
              <a:custGeom>
                <a:avLst/>
                <a:gdLst>
                  <a:gd name="connsiteX0" fmla="*/ 54502 w 109004"/>
                  <a:gd name="connsiteY0" fmla="*/ 109004 h 109004"/>
                  <a:gd name="connsiteX1" fmla="*/ 0 w 109004"/>
                  <a:gd name="connsiteY1" fmla="*/ 54502 h 109004"/>
                  <a:gd name="connsiteX2" fmla="*/ 54502 w 109004"/>
                  <a:gd name="connsiteY2" fmla="*/ 0 h 109004"/>
                  <a:gd name="connsiteX3" fmla="*/ 109004 w 109004"/>
                  <a:gd name="connsiteY3" fmla="*/ 54502 h 109004"/>
                  <a:gd name="connsiteX4" fmla="*/ 54502 w 109004"/>
                  <a:gd name="connsiteY4" fmla="*/ 109004 h 109004"/>
                  <a:gd name="connsiteX5" fmla="*/ 54502 w 109004"/>
                  <a:gd name="connsiteY5" fmla="*/ 10900 h 109004"/>
                  <a:gd name="connsiteX6" fmla="*/ 10900 w 109004"/>
                  <a:gd name="connsiteY6" fmla="*/ 54502 h 109004"/>
                  <a:gd name="connsiteX7" fmla="*/ 54502 w 109004"/>
                  <a:gd name="connsiteY7" fmla="*/ 98104 h 109004"/>
                  <a:gd name="connsiteX8" fmla="*/ 98104 w 109004"/>
                  <a:gd name="connsiteY8" fmla="*/ 54502 h 109004"/>
                  <a:gd name="connsiteX9" fmla="*/ 54502 w 109004"/>
                  <a:gd name="connsiteY9" fmla="*/ 10900 h 109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004" h="109004">
                    <a:moveTo>
                      <a:pt x="54502" y="109004"/>
                    </a:moveTo>
                    <a:cubicBezTo>
                      <a:pt x="24450" y="109004"/>
                      <a:pt x="0" y="84555"/>
                      <a:pt x="0" y="54502"/>
                    </a:cubicBezTo>
                    <a:cubicBezTo>
                      <a:pt x="0" y="24450"/>
                      <a:pt x="24450" y="0"/>
                      <a:pt x="54502" y="0"/>
                    </a:cubicBezTo>
                    <a:cubicBezTo>
                      <a:pt x="84555" y="0"/>
                      <a:pt x="109004" y="24450"/>
                      <a:pt x="109004" y="54502"/>
                    </a:cubicBezTo>
                    <a:cubicBezTo>
                      <a:pt x="109004" y="84555"/>
                      <a:pt x="84555" y="109004"/>
                      <a:pt x="54502" y="109004"/>
                    </a:cubicBezTo>
                    <a:close/>
                    <a:moveTo>
                      <a:pt x="54502" y="10900"/>
                    </a:moveTo>
                    <a:cubicBezTo>
                      <a:pt x="30456" y="10900"/>
                      <a:pt x="10900" y="30456"/>
                      <a:pt x="10900" y="54502"/>
                    </a:cubicBezTo>
                    <a:cubicBezTo>
                      <a:pt x="10900" y="78548"/>
                      <a:pt x="30456" y="98104"/>
                      <a:pt x="54502" y="98104"/>
                    </a:cubicBezTo>
                    <a:cubicBezTo>
                      <a:pt x="78548" y="98104"/>
                      <a:pt x="98104" y="78548"/>
                      <a:pt x="98104" y="54502"/>
                    </a:cubicBezTo>
                    <a:cubicBezTo>
                      <a:pt x="98104" y="30456"/>
                      <a:pt x="78548" y="10900"/>
                      <a:pt x="54502" y="10900"/>
                    </a:cubicBezTo>
                    <a:close/>
                  </a:path>
                </a:pathLst>
              </a:custGeom>
              <a:grpFill/>
              <a:ln w="10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90465D41-08F1-ACF4-3E51-715FEC55ACAA}"/>
                  </a:ext>
                </a:extLst>
              </p:cNvPr>
              <p:cNvSpPr/>
              <p:nvPr/>
            </p:nvSpPr>
            <p:spPr>
              <a:xfrm>
                <a:off x="2092801" y="4612627"/>
                <a:ext cx="47062" cy="47059"/>
              </a:xfrm>
              <a:custGeom>
                <a:avLst/>
                <a:gdLst>
                  <a:gd name="connsiteX0" fmla="*/ 41621 w 47062"/>
                  <a:gd name="connsiteY0" fmla="*/ 47060 h 47059"/>
                  <a:gd name="connsiteX1" fmla="*/ 37762 w 47062"/>
                  <a:gd name="connsiteY1" fmla="*/ 45468 h 47059"/>
                  <a:gd name="connsiteX2" fmla="*/ 1594 w 47062"/>
                  <a:gd name="connsiteY2" fmla="*/ 9301 h 47059"/>
                  <a:gd name="connsiteX3" fmla="*/ 1594 w 47062"/>
                  <a:gd name="connsiteY3" fmla="*/ 1594 h 47059"/>
                  <a:gd name="connsiteX4" fmla="*/ 9301 w 47062"/>
                  <a:gd name="connsiteY4" fmla="*/ 1594 h 47059"/>
                  <a:gd name="connsiteX5" fmla="*/ 45468 w 47062"/>
                  <a:gd name="connsiteY5" fmla="*/ 37762 h 47059"/>
                  <a:gd name="connsiteX6" fmla="*/ 45468 w 47062"/>
                  <a:gd name="connsiteY6" fmla="*/ 45468 h 47059"/>
                  <a:gd name="connsiteX7" fmla="*/ 41621 w 47062"/>
                  <a:gd name="connsiteY7" fmla="*/ 47060 h 4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062" h="47059">
                    <a:moveTo>
                      <a:pt x="41621" y="47060"/>
                    </a:moveTo>
                    <a:cubicBezTo>
                      <a:pt x="40225" y="47060"/>
                      <a:pt x="38830" y="46526"/>
                      <a:pt x="37762" y="45468"/>
                    </a:cubicBezTo>
                    <a:lnTo>
                      <a:pt x="1594" y="9301"/>
                    </a:lnTo>
                    <a:cubicBezTo>
                      <a:pt x="-531" y="7175"/>
                      <a:pt x="-531" y="3720"/>
                      <a:pt x="1594" y="1594"/>
                    </a:cubicBezTo>
                    <a:cubicBezTo>
                      <a:pt x="3720" y="-531"/>
                      <a:pt x="7175" y="-531"/>
                      <a:pt x="9301" y="1594"/>
                    </a:cubicBezTo>
                    <a:lnTo>
                      <a:pt x="45468" y="37762"/>
                    </a:lnTo>
                    <a:cubicBezTo>
                      <a:pt x="47594" y="39887"/>
                      <a:pt x="47594" y="43343"/>
                      <a:pt x="45468" y="45468"/>
                    </a:cubicBezTo>
                    <a:cubicBezTo>
                      <a:pt x="44411" y="46526"/>
                      <a:pt x="43016" y="47060"/>
                      <a:pt x="41621" y="47060"/>
                    </a:cubicBezTo>
                    <a:close/>
                  </a:path>
                </a:pathLst>
              </a:custGeom>
              <a:grpFill/>
              <a:ln w="10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C37B4FAA-629E-D06A-0D95-5537369F0D0A}"/>
              </a:ext>
            </a:extLst>
          </p:cNvPr>
          <p:cNvCxnSpPr>
            <a:cxnSpLocks/>
          </p:cNvCxnSpPr>
          <p:nvPr/>
        </p:nvCxnSpPr>
        <p:spPr>
          <a:xfrm>
            <a:off x="1956531" y="4058469"/>
            <a:ext cx="0" cy="57351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F44B0A35-AE36-1178-44D1-29DE5466FBBE}"/>
              </a:ext>
            </a:extLst>
          </p:cNvPr>
          <p:cNvGrpSpPr/>
          <p:nvPr/>
        </p:nvGrpSpPr>
        <p:grpSpPr>
          <a:xfrm>
            <a:off x="1617986" y="4275448"/>
            <a:ext cx="220133" cy="139553"/>
            <a:chOff x="4100485" y="3763337"/>
            <a:chExt cx="220133" cy="139553"/>
          </a:xfrm>
        </p:grpSpPr>
        <p:sp>
          <p:nvSpPr>
            <p:cNvPr id="125" name="Right Triangle 124">
              <a:extLst>
                <a:ext uri="{FF2B5EF4-FFF2-40B4-BE49-F238E27FC236}">
                  <a16:creationId xmlns:a16="http://schemas.microsoft.com/office/drawing/2014/main" id="{EEB3D207-590C-ADD5-70B7-DE1FF372AC76}"/>
                </a:ext>
              </a:extLst>
            </p:cNvPr>
            <p:cNvSpPr/>
            <p:nvPr/>
          </p:nvSpPr>
          <p:spPr>
            <a:xfrm rot="13500000">
              <a:off x="4181065" y="3763337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6" name="Right Triangle 125">
              <a:extLst>
                <a:ext uri="{FF2B5EF4-FFF2-40B4-BE49-F238E27FC236}">
                  <a16:creationId xmlns:a16="http://schemas.microsoft.com/office/drawing/2014/main" id="{A93FB6E5-9AD6-17AE-BEC0-6F29A01373B7}"/>
                </a:ext>
              </a:extLst>
            </p:cNvPr>
            <p:cNvSpPr/>
            <p:nvPr/>
          </p:nvSpPr>
          <p:spPr>
            <a:xfrm rot="13500000">
              <a:off x="4100485" y="3763337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27" name="ZoneTexte 48">
            <a:extLst>
              <a:ext uri="{FF2B5EF4-FFF2-40B4-BE49-F238E27FC236}">
                <a16:creationId xmlns:a16="http://schemas.microsoft.com/office/drawing/2014/main" id="{BAD7A704-6494-5E82-A6C2-19212C8D4279}"/>
              </a:ext>
            </a:extLst>
          </p:cNvPr>
          <p:cNvSpPr txBox="1"/>
          <p:nvPr/>
        </p:nvSpPr>
        <p:spPr>
          <a:xfrm>
            <a:off x="1956530" y="4229807"/>
            <a:ext cx="1885831" cy="230832"/>
          </a:xfrm>
          <a:prstGeom prst="rect">
            <a:avLst/>
          </a:prstGeom>
          <a:noFill/>
        </p:spPr>
        <p:txBody>
          <a:bodyPr wrap="square" lIns="108000" anchor="ctr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900" spc="3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CONTRATACIÓN</a:t>
            </a:r>
          </a:p>
        </p:txBody>
      </p: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0F87A177-82A5-7095-1CD9-064B76BE2900}"/>
              </a:ext>
            </a:extLst>
          </p:cNvPr>
          <p:cNvCxnSpPr>
            <a:cxnSpLocks/>
          </p:cNvCxnSpPr>
          <p:nvPr/>
        </p:nvCxnSpPr>
        <p:spPr>
          <a:xfrm>
            <a:off x="5002754" y="4058469"/>
            <a:ext cx="0" cy="57351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339917A4-63D2-B49B-27B8-4F742B4B43FB}"/>
              </a:ext>
            </a:extLst>
          </p:cNvPr>
          <p:cNvGrpSpPr/>
          <p:nvPr/>
        </p:nvGrpSpPr>
        <p:grpSpPr>
          <a:xfrm>
            <a:off x="4664209" y="4275448"/>
            <a:ext cx="220133" cy="139553"/>
            <a:chOff x="4100485" y="3763337"/>
            <a:chExt cx="220133" cy="139553"/>
          </a:xfrm>
        </p:grpSpPr>
        <p:sp>
          <p:nvSpPr>
            <p:cNvPr id="131" name="Right Triangle 130">
              <a:extLst>
                <a:ext uri="{FF2B5EF4-FFF2-40B4-BE49-F238E27FC236}">
                  <a16:creationId xmlns:a16="http://schemas.microsoft.com/office/drawing/2014/main" id="{C01D03C0-40F5-AFDB-A06E-237C352C6FC9}"/>
                </a:ext>
              </a:extLst>
            </p:cNvPr>
            <p:cNvSpPr/>
            <p:nvPr/>
          </p:nvSpPr>
          <p:spPr>
            <a:xfrm rot="13500000">
              <a:off x="4181065" y="3763337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2" name="Right Triangle 131">
              <a:extLst>
                <a:ext uri="{FF2B5EF4-FFF2-40B4-BE49-F238E27FC236}">
                  <a16:creationId xmlns:a16="http://schemas.microsoft.com/office/drawing/2014/main" id="{3CC08450-A36A-E205-936B-4CBCC3729035}"/>
                </a:ext>
              </a:extLst>
            </p:cNvPr>
            <p:cNvSpPr/>
            <p:nvPr/>
          </p:nvSpPr>
          <p:spPr>
            <a:xfrm rot="13500000">
              <a:off x="4100485" y="3763337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33" name="ZoneTexte 48">
            <a:extLst>
              <a:ext uri="{FF2B5EF4-FFF2-40B4-BE49-F238E27FC236}">
                <a16:creationId xmlns:a16="http://schemas.microsoft.com/office/drawing/2014/main" id="{B6F892E4-C144-2404-5EC5-8A4C89B2070B}"/>
              </a:ext>
            </a:extLst>
          </p:cNvPr>
          <p:cNvSpPr txBox="1"/>
          <p:nvPr/>
        </p:nvSpPr>
        <p:spPr>
          <a:xfrm>
            <a:off x="5002753" y="4160558"/>
            <a:ext cx="1885831" cy="369332"/>
          </a:xfrm>
          <a:prstGeom prst="rect">
            <a:avLst/>
          </a:prstGeom>
          <a:noFill/>
        </p:spPr>
        <p:txBody>
          <a:bodyPr wrap="square" lIns="108000" anchor="ctr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900" spc="3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PROMOCIÓN </a:t>
            </a:r>
            <a:r>
              <a:rPr lang="fr-FR" sz="900" spc="3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INTERNA</a:t>
            </a:r>
            <a:endParaRPr lang="fr-FR" sz="900" spc="3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D69534D7-AA59-42E4-EE16-236757268A58}"/>
              </a:ext>
            </a:extLst>
          </p:cNvPr>
          <p:cNvGrpSpPr/>
          <p:nvPr/>
        </p:nvGrpSpPr>
        <p:grpSpPr>
          <a:xfrm>
            <a:off x="4097851" y="4070442"/>
            <a:ext cx="549564" cy="549564"/>
            <a:chOff x="3960493" y="3026501"/>
            <a:chExt cx="549564" cy="549564"/>
          </a:xfrm>
        </p:grpSpPr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6E04E118-1B1F-2474-A68D-63C410CAB4C4}"/>
                </a:ext>
              </a:extLst>
            </p:cNvPr>
            <p:cNvSpPr/>
            <p:nvPr/>
          </p:nvSpPr>
          <p:spPr>
            <a:xfrm>
              <a:off x="3960493" y="3026501"/>
              <a:ext cx="549564" cy="549564"/>
            </a:xfrm>
            <a:prstGeom prst="ellipse">
              <a:avLst/>
            </a:prstGeom>
            <a:solidFill>
              <a:srgbClr val="CD171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136" name="Graphic 75">
              <a:extLst>
                <a:ext uri="{FF2B5EF4-FFF2-40B4-BE49-F238E27FC236}">
                  <a16:creationId xmlns:a16="http://schemas.microsoft.com/office/drawing/2014/main" id="{603D5AE8-BA29-FF78-0AA8-75F41CCC8C97}"/>
                </a:ext>
              </a:extLst>
            </p:cNvPr>
            <p:cNvGrpSpPr/>
            <p:nvPr/>
          </p:nvGrpSpPr>
          <p:grpSpPr>
            <a:xfrm>
              <a:off x="4080407" y="3162784"/>
              <a:ext cx="309736" cy="276999"/>
              <a:chOff x="2497451" y="429771"/>
              <a:chExt cx="5873320" cy="5252543"/>
            </a:xfrm>
          </p:grpSpPr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179D3610-5A21-E8FC-A48C-8ACA323C71BE}"/>
                  </a:ext>
                </a:extLst>
              </p:cNvPr>
              <p:cNvSpPr/>
              <p:nvPr/>
            </p:nvSpPr>
            <p:spPr>
              <a:xfrm flipV="1">
                <a:off x="2497451" y="3656683"/>
                <a:ext cx="5873320" cy="2025631"/>
              </a:xfrm>
              <a:custGeom>
                <a:avLst/>
                <a:gdLst>
                  <a:gd name="connsiteX0" fmla="*/ 4012419 w 5873320"/>
                  <a:gd name="connsiteY0" fmla="*/ 1040289 h 2025631"/>
                  <a:gd name="connsiteX1" fmla="*/ 4083090 w 5873320"/>
                  <a:gd name="connsiteY1" fmla="*/ 1253972 h 2025631"/>
                  <a:gd name="connsiteX2" fmla="*/ 3724962 w 5873320"/>
                  <a:gd name="connsiteY2" fmla="*/ 1612100 h 2025631"/>
                  <a:gd name="connsiteX3" fmla="*/ 3602482 w 5873320"/>
                  <a:gd name="connsiteY3" fmla="*/ 1612100 h 2025631"/>
                  <a:gd name="connsiteX4" fmla="*/ 2034837 w 5873320"/>
                  <a:gd name="connsiteY4" fmla="*/ 1925700 h 2025631"/>
                  <a:gd name="connsiteX5" fmla="*/ 1755258 w 5873320"/>
                  <a:gd name="connsiteY5" fmla="*/ 1970228 h 2025631"/>
                  <a:gd name="connsiteX6" fmla="*/ 1038883 w 5873320"/>
                  <a:gd name="connsiteY6" fmla="*/ 1612100 h 2025631"/>
                  <a:gd name="connsiteX7" fmla="*/ 431 w 5873320"/>
                  <a:gd name="connsiteY7" fmla="*/ 1612100 h 2025631"/>
                  <a:gd name="connsiteX8" fmla="*/ 431 w 5873320"/>
                  <a:gd name="connsiteY8" fmla="*/ 537716 h 2025631"/>
                  <a:gd name="connsiteX9" fmla="*/ 2878467 w 5873320"/>
                  <a:gd name="connsiteY9" fmla="*/ 524 h 2025631"/>
                  <a:gd name="connsiteX10" fmla="*/ 5739313 w 5873320"/>
                  <a:gd name="connsiteY10" fmla="*/ 1388389 h 2025631"/>
                  <a:gd name="connsiteX11" fmla="*/ 5795180 w 5873320"/>
                  <a:gd name="connsiteY11" fmla="*/ 1891798 h 2025631"/>
                  <a:gd name="connsiteX12" fmla="*/ 5291891 w 5873320"/>
                  <a:gd name="connsiteY12" fmla="*/ 1947677 h 2025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73320" h="2025631">
                    <a:moveTo>
                      <a:pt x="4012419" y="1040289"/>
                    </a:moveTo>
                    <a:cubicBezTo>
                      <a:pt x="4056827" y="1099977"/>
                      <a:pt x="4083090" y="1173870"/>
                      <a:pt x="4083090" y="1253972"/>
                    </a:cubicBezTo>
                    <a:cubicBezTo>
                      <a:pt x="4083090" y="1451790"/>
                      <a:pt x="3922768" y="1612100"/>
                      <a:pt x="3724962" y="1612100"/>
                    </a:cubicBezTo>
                    <a:lnTo>
                      <a:pt x="3602482" y="1612100"/>
                    </a:lnTo>
                    <a:cubicBezTo>
                      <a:pt x="3064455" y="1612100"/>
                      <a:pt x="2546124" y="1757750"/>
                      <a:pt x="2034837" y="1925700"/>
                    </a:cubicBezTo>
                    <a:cubicBezTo>
                      <a:pt x="1946857" y="1954601"/>
                      <a:pt x="1852908" y="1970228"/>
                      <a:pt x="1755258" y="1970228"/>
                    </a:cubicBezTo>
                    <a:cubicBezTo>
                      <a:pt x="1462310" y="1970228"/>
                      <a:pt x="1202309" y="1829603"/>
                      <a:pt x="1038883" y="1612100"/>
                    </a:cubicBezTo>
                    <a:lnTo>
                      <a:pt x="431" y="1612100"/>
                    </a:lnTo>
                    <a:lnTo>
                      <a:pt x="431" y="537716"/>
                    </a:lnTo>
                    <a:cubicBezTo>
                      <a:pt x="933713" y="537716"/>
                      <a:pt x="1840851" y="524"/>
                      <a:pt x="2878467" y="524"/>
                    </a:cubicBezTo>
                    <a:cubicBezTo>
                      <a:pt x="3830252" y="524"/>
                      <a:pt x="4283749" y="223876"/>
                      <a:pt x="5739313" y="1388389"/>
                    </a:cubicBezTo>
                    <a:cubicBezTo>
                      <a:pt x="5893785" y="1511955"/>
                      <a:pt x="5918854" y="1737337"/>
                      <a:pt x="5795180" y="1891798"/>
                    </a:cubicBezTo>
                    <a:cubicBezTo>
                      <a:pt x="5671626" y="2046163"/>
                      <a:pt x="5446364" y="2071220"/>
                      <a:pt x="5291891" y="1947677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1CD597B8-131C-A9A7-57B6-B85CECADFD82}"/>
                  </a:ext>
                </a:extLst>
              </p:cNvPr>
              <p:cNvSpPr/>
              <p:nvPr/>
            </p:nvSpPr>
            <p:spPr>
              <a:xfrm flipV="1">
                <a:off x="4771563" y="4642550"/>
                <a:ext cx="1737875" cy="144444"/>
              </a:xfrm>
              <a:custGeom>
                <a:avLst/>
                <a:gdLst>
                  <a:gd name="connsiteX0" fmla="*/ 292 w 1737875"/>
                  <a:gd name="connsiteY0" fmla="*/ 521 h 144444"/>
                  <a:gd name="connsiteX1" fmla="*/ 1450710 w 1737875"/>
                  <a:gd name="connsiteY1" fmla="*/ 521 h 144444"/>
                  <a:gd name="connsiteX2" fmla="*/ 1738167 w 1737875"/>
                  <a:gd name="connsiteY2" fmla="*/ 144966 h 144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7875" h="144444">
                    <a:moveTo>
                      <a:pt x="292" y="521"/>
                    </a:moveTo>
                    <a:lnTo>
                      <a:pt x="1450710" y="521"/>
                    </a:lnTo>
                    <a:cubicBezTo>
                      <a:pt x="1568415" y="521"/>
                      <a:pt x="1672869" y="57344"/>
                      <a:pt x="1738167" y="144966"/>
                    </a:cubicBez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F8B2627E-670B-97FB-7C73-8B9B4835DD95}"/>
                  </a:ext>
                </a:extLst>
              </p:cNvPr>
              <p:cNvSpPr/>
              <p:nvPr/>
            </p:nvSpPr>
            <p:spPr>
              <a:xfrm flipV="1">
                <a:off x="5983229" y="429771"/>
                <a:ext cx="955007" cy="955007"/>
              </a:xfrm>
              <a:custGeom>
                <a:avLst/>
                <a:gdLst>
                  <a:gd name="connsiteX0" fmla="*/ 955504 w 955007"/>
                  <a:gd name="connsiteY0" fmla="*/ 477605 h 955007"/>
                  <a:gd name="connsiteX1" fmla="*/ 478000 w 955007"/>
                  <a:gd name="connsiteY1" fmla="*/ 101 h 955007"/>
                  <a:gd name="connsiteX2" fmla="*/ 496 w 955007"/>
                  <a:gd name="connsiteY2" fmla="*/ 477605 h 955007"/>
                  <a:gd name="connsiteX3" fmla="*/ 478000 w 955007"/>
                  <a:gd name="connsiteY3" fmla="*/ 955109 h 955007"/>
                  <a:gd name="connsiteX4" fmla="*/ 955504 w 955007"/>
                  <a:gd name="connsiteY4" fmla="*/ 477605 h 95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5007" h="955007">
                    <a:moveTo>
                      <a:pt x="955504" y="477605"/>
                    </a:moveTo>
                    <a:cubicBezTo>
                      <a:pt x="955504" y="213904"/>
                      <a:pt x="741702" y="101"/>
                      <a:pt x="478000" y="101"/>
                    </a:cubicBezTo>
                    <a:cubicBezTo>
                      <a:pt x="214298" y="101"/>
                      <a:pt x="496" y="213904"/>
                      <a:pt x="496" y="477605"/>
                    </a:cubicBezTo>
                    <a:cubicBezTo>
                      <a:pt x="496" y="741307"/>
                      <a:pt x="214298" y="955109"/>
                      <a:pt x="478000" y="955109"/>
                    </a:cubicBezTo>
                    <a:cubicBezTo>
                      <a:pt x="741702" y="955109"/>
                      <a:pt x="955504" y="741307"/>
                      <a:pt x="955504" y="477605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52221140-C4C4-6C89-04DA-5B01A42B4964}"/>
                  </a:ext>
                </a:extLst>
              </p:cNvPr>
              <p:cNvSpPr/>
              <p:nvPr/>
            </p:nvSpPr>
            <p:spPr>
              <a:xfrm flipV="1">
                <a:off x="5505725" y="1623531"/>
                <a:ext cx="1910015" cy="1671263"/>
              </a:xfrm>
              <a:custGeom>
                <a:avLst/>
                <a:gdLst>
                  <a:gd name="connsiteX0" fmla="*/ 418227 w 1910015"/>
                  <a:gd name="connsiteY0" fmla="*/ 205 h 1671263"/>
                  <a:gd name="connsiteX1" fmla="*/ 411 w 1910015"/>
                  <a:gd name="connsiteY1" fmla="*/ 205 h 1671263"/>
                  <a:gd name="connsiteX2" fmla="*/ 411 w 1910015"/>
                  <a:gd name="connsiteY2" fmla="*/ 716461 h 1671263"/>
                  <a:gd name="connsiteX3" fmla="*/ 955419 w 1910015"/>
                  <a:gd name="connsiteY3" fmla="*/ 1671468 h 1671263"/>
                  <a:gd name="connsiteX4" fmla="*/ 1910427 w 1910015"/>
                  <a:gd name="connsiteY4" fmla="*/ 716461 h 1671263"/>
                  <a:gd name="connsiteX5" fmla="*/ 1910427 w 1910015"/>
                  <a:gd name="connsiteY5" fmla="*/ 205 h 1671263"/>
                  <a:gd name="connsiteX6" fmla="*/ 1492611 w 1910015"/>
                  <a:gd name="connsiteY6" fmla="*/ 205 h 1671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0015" h="1671263">
                    <a:moveTo>
                      <a:pt x="418227" y="205"/>
                    </a:moveTo>
                    <a:lnTo>
                      <a:pt x="411" y="205"/>
                    </a:lnTo>
                    <a:lnTo>
                      <a:pt x="411" y="716461"/>
                    </a:lnTo>
                    <a:cubicBezTo>
                      <a:pt x="411" y="1243864"/>
                      <a:pt x="428016" y="1671468"/>
                      <a:pt x="955419" y="1671468"/>
                    </a:cubicBezTo>
                    <a:cubicBezTo>
                      <a:pt x="1482822" y="1671468"/>
                      <a:pt x="1910427" y="1243864"/>
                      <a:pt x="1910427" y="716461"/>
                    </a:cubicBezTo>
                    <a:lnTo>
                      <a:pt x="1910427" y="205"/>
                    </a:lnTo>
                    <a:lnTo>
                      <a:pt x="1492611" y="205"/>
                    </a:ln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D190780A-BB42-5CA0-5F7D-DE5BEFC36ADF}"/>
              </a:ext>
            </a:extLst>
          </p:cNvPr>
          <p:cNvCxnSpPr>
            <a:cxnSpLocks/>
          </p:cNvCxnSpPr>
          <p:nvPr/>
        </p:nvCxnSpPr>
        <p:spPr>
          <a:xfrm>
            <a:off x="5002754" y="4898770"/>
            <a:ext cx="0" cy="57351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1DA0CCEC-086D-C906-41CE-23B59AB45149}"/>
              </a:ext>
            </a:extLst>
          </p:cNvPr>
          <p:cNvGrpSpPr/>
          <p:nvPr/>
        </p:nvGrpSpPr>
        <p:grpSpPr>
          <a:xfrm>
            <a:off x="4664209" y="5115749"/>
            <a:ext cx="220133" cy="139553"/>
            <a:chOff x="4100485" y="3763337"/>
            <a:chExt cx="220133" cy="139553"/>
          </a:xfrm>
        </p:grpSpPr>
        <p:sp>
          <p:nvSpPr>
            <p:cNvPr id="149" name="Right Triangle 148">
              <a:extLst>
                <a:ext uri="{FF2B5EF4-FFF2-40B4-BE49-F238E27FC236}">
                  <a16:creationId xmlns:a16="http://schemas.microsoft.com/office/drawing/2014/main" id="{5420563C-081B-E511-066C-355F47232304}"/>
                </a:ext>
              </a:extLst>
            </p:cNvPr>
            <p:cNvSpPr/>
            <p:nvPr/>
          </p:nvSpPr>
          <p:spPr>
            <a:xfrm rot="13500000">
              <a:off x="4181065" y="3763337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0" name="Right Triangle 149">
              <a:extLst>
                <a:ext uri="{FF2B5EF4-FFF2-40B4-BE49-F238E27FC236}">
                  <a16:creationId xmlns:a16="http://schemas.microsoft.com/office/drawing/2014/main" id="{917AA5EA-A143-5744-7A57-3404382AD625}"/>
                </a:ext>
              </a:extLst>
            </p:cNvPr>
            <p:cNvSpPr/>
            <p:nvPr/>
          </p:nvSpPr>
          <p:spPr>
            <a:xfrm rot="13500000">
              <a:off x="4100485" y="3763337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51" name="ZoneTexte 48">
            <a:extLst>
              <a:ext uri="{FF2B5EF4-FFF2-40B4-BE49-F238E27FC236}">
                <a16:creationId xmlns:a16="http://schemas.microsoft.com/office/drawing/2014/main" id="{A4F9C274-9522-16F8-F94F-43DEA11F0D10}"/>
              </a:ext>
            </a:extLst>
          </p:cNvPr>
          <p:cNvSpPr txBox="1"/>
          <p:nvPr/>
        </p:nvSpPr>
        <p:spPr>
          <a:xfrm>
            <a:off x="5002753" y="5070108"/>
            <a:ext cx="1885831" cy="230832"/>
          </a:xfrm>
          <a:prstGeom prst="rect">
            <a:avLst/>
          </a:prstGeom>
          <a:noFill/>
        </p:spPr>
        <p:txBody>
          <a:bodyPr wrap="square" lIns="108000" anchor="ctr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900" spc="3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BIENESTAR</a:t>
            </a:r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F35A6D66-4760-D751-0F0D-7C9770405861}"/>
              </a:ext>
            </a:extLst>
          </p:cNvPr>
          <p:cNvSpPr/>
          <p:nvPr/>
        </p:nvSpPr>
        <p:spPr>
          <a:xfrm>
            <a:off x="4097851" y="4910743"/>
            <a:ext cx="549564" cy="549564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59" name="Graphic 141">
            <a:extLst>
              <a:ext uri="{FF2B5EF4-FFF2-40B4-BE49-F238E27FC236}">
                <a16:creationId xmlns:a16="http://schemas.microsoft.com/office/drawing/2014/main" id="{36517D44-043E-DB3C-A21C-E9602CC9C347}"/>
              </a:ext>
            </a:extLst>
          </p:cNvPr>
          <p:cNvGrpSpPr/>
          <p:nvPr/>
        </p:nvGrpSpPr>
        <p:grpSpPr>
          <a:xfrm>
            <a:off x="4235725" y="5014342"/>
            <a:ext cx="342358" cy="342366"/>
            <a:chOff x="3170821" y="792746"/>
            <a:chExt cx="4529556" cy="4529670"/>
          </a:xfrm>
          <a:solidFill>
            <a:schemeClr val="bg1"/>
          </a:solidFill>
        </p:grpSpPr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566BC9C5-E21C-B837-0C57-58EDC15AD68B}"/>
                </a:ext>
              </a:extLst>
            </p:cNvPr>
            <p:cNvSpPr/>
            <p:nvPr/>
          </p:nvSpPr>
          <p:spPr>
            <a:xfrm>
              <a:off x="3170821" y="2660523"/>
              <a:ext cx="4529556" cy="2661894"/>
            </a:xfrm>
            <a:custGeom>
              <a:avLst/>
              <a:gdLst>
                <a:gd name="connsiteX0" fmla="*/ 4462882 w 4529556"/>
                <a:gd name="connsiteY0" fmla="*/ 1110729 h 2661894"/>
                <a:gd name="connsiteX1" fmla="*/ 3020530 w 4529556"/>
                <a:gd name="connsiteY1" fmla="*/ 1110729 h 2661894"/>
                <a:gd name="connsiteX2" fmla="*/ 3020530 w 4529556"/>
                <a:gd name="connsiteY2" fmla="*/ 507797 h 2661894"/>
                <a:gd name="connsiteX3" fmla="*/ 3084690 w 4529556"/>
                <a:gd name="connsiteY3" fmla="*/ 507797 h 2661894"/>
                <a:gd name="connsiteX4" fmla="*/ 3151365 w 4529556"/>
                <a:gd name="connsiteY4" fmla="*/ 441198 h 2661894"/>
                <a:gd name="connsiteX5" fmla="*/ 3151365 w 4529556"/>
                <a:gd name="connsiteY5" fmla="*/ 441122 h 2661894"/>
                <a:gd name="connsiteX6" fmla="*/ 3151365 w 4529556"/>
                <a:gd name="connsiteY6" fmla="*/ 66675 h 2661894"/>
                <a:gd name="connsiteX7" fmla="*/ 3084767 w 4529556"/>
                <a:gd name="connsiteY7" fmla="*/ 0 h 2661894"/>
                <a:gd name="connsiteX8" fmla="*/ 3084690 w 4529556"/>
                <a:gd name="connsiteY8" fmla="*/ 0 h 2661894"/>
                <a:gd name="connsiteX9" fmla="*/ 1444866 w 4529556"/>
                <a:gd name="connsiteY9" fmla="*/ 0 h 2661894"/>
                <a:gd name="connsiteX10" fmla="*/ 1378191 w 4529556"/>
                <a:gd name="connsiteY10" fmla="*/ 66599 h 2661894"/>
                <a:gd name="connsiteX11" fmla="*/ 1378191 w 4529556"/>
                <a:gd name="connsiteY11" fmla="*/ 66675 h 2661894"/>
                <a:gd name="connsiteX12" fmla="*/ 1378191 w 4529556"/>
                <a:gd name="connsiteY12" fmla="*/ 441122 h 2661894"/>
                <a:gd name="connsiteX13" fmla="*/ 1444790 w 4529556"/>
                <a:gd name="connsiteY13" fmla="*/ 507797 h 2661894"/>
                <a:gd name="connsiteX14" fmla="*/ 1444866 w 4529556"/>
                <a:gd name="connsiteY14" fmla="*/ 507797 h 2661894"/>
                <a:gd name="connsiteX15" fmla="*/ 1509027 w 4529556"/>
                <a:gd name="connsiteY15" fmla="*/ 507797 h 2661894"/>
                <a:gd name="connsiteX16" fmla="*/ 1509027 w 4529556"/>
                <a:gd name="connsiteY16" fmla="*/ 736397 h 2661894"/>
                <a:gd name="connsiteX17" fmla="*/ 66675 w 4529556"/>
                <a:gd name="connsiteY17" fmla="*/ 736397 h 2661894"/>
                <a:gd name="connsiteX18" fmla="*/ 0 w 4529556"/>
                <a:gd name="connsiteY18" fmla="*/ 803072 h 2661894"/>
                <a:gd name="connsiteX19" fmla="*/ 0 w 4529556"/>
                <a:gd name="connsiteY19" fmla="*/ 1177519 h 2661894"/>
                <a:gd name="connsiteX20" fmla="*/ 66675 w 4529556"/>
                <a:gd name="connsiteY20" fmla="*/ 1244194 h 2661894"/>
                <a:gd name="connsiteX21" fmla="*/ 130835 w 4529556"/>
                <a:gd name="connsiteY21" fmla="*/ 1244194 h 2661894"/>
                <a:gd name="connsiteX22" fmla="*/ 130835 w 4529556"/>
                <a:gd name="connsiteY22" fmla="*/ 2595220 h 2661894"/>
                <a:gd name="connsiteX23" fmla="*/ 197510 w 4529556"/>
                <a:gd name="connsiteY23" fmla="*/ 2661895 h 2661894"/>
                <a:gd name="connsiteX24" fmla="*/ 4332047 w 4529556"/>
                <a:gd name="connsiteY24" fmla="*/ 2661895 h 2661894"/>
                <a:gd name="connsiteX25" fmla="*/ 4398722 w 4529556"/>
                <a:gd name="connsiteY25" fmla="*/ 2595220 h 2661894"/>
                <a:gd name="connsiteX26" fmla="*/ 4398722 w 4529556"/>
                <a:gd name="connsiteY26" fmla="*/ 1618526 h 2661894"/>
                <a:gd name="connsiteX27" fmla="*/ 4462882 w 4529556"/>
                <a:gd name="connsiteY27" fmla="*/ 1618526 h 2661894"/>
                <a:gd name="connsiteX28" fmla="*/ 4529557 w 4529556"/>
                <a:gd name="connsiteY28" fmla="*/ 1551851 h 2661894"/>
                <a:gd name="connsiteX29" fmla="*/ 4529557 w 4529556"/>
                <a:gd name="connsiteY29" fmla="*/ 1177404 h 2661894"/>
                <a:gd name="connsiteX30" fmla="*/ 4462882 w 4529556"/>
                <a:gd name="connsiteY30" fmla="*/ 1110729 h 2661894"/>
                <a:gd name="connsiteX31" fmla="*/ 4396207 w 4529556"/>
                <a:gd name="connsiteY31" fmla="*/ 1244079 h 2661894"/>
                <a:gd name="connsiteX32" fmla="*/ 4396207 w 4529556"/>
                <a:gd name="connsiteY32" fmla="*/ 1485176 h 2661894"/>
                <a:gd name="connsiteX33" fmla="*/ 3020530 w 4529556"/>
                <a:gd name="connsiteY33" fmla="*/ 1485176 h 2661894"/>
                <a:gd name="connsiteX34" fmla="*/ 3020530 w 4529556"/>
                <a:gd name="connsiteY34" fmla="*/ 1244079 h 2661894"/>
                <a:gd name="connsiteX35" fmla="*/ 1511541 w 4529556"/>
                <a:gd name="connsiteY35" fmla="*/ 133350 h 2661894"/>
                <a:gd name="connsiteX36" fmla="*/ 3018015 w 4529556"/>
                <a:gd name="connsiteY36" fmla="*/ 133350 h 2661894"/>
                <a:gd name="connsiteX37" fmla="*/ 3018015 w 4529556"/>
                <a:gd name="connsiteY37" fmla="*/ 374447 h 2661894"/>
                <a:gd name="connsiteX38" fmla="*/ 1511541 w 4529556"/>
                <a:gd name="connsiteY38" fmla="*/ 374447 h 2661894"/>
                <a:gd name="connsiteX39" fmla="*/ 133350 w 4529556"/>
                <a:gd name="connsiteY39" fmla="*/ 869632 h 2661894"/>
                <a:gd name="connsiteX40" fmla="*/ 1509027 w 4529556"/>
                <a:gd name="connsiteY40" fmla="*/ 869632 h 2661894"/>
                <a:gd name="connsiteX41" fmla="*/ 1509027 w 4529556"/>
                <a:gd name="connsiteY41" fmla="*/ 1110729 h 2661894"/>
                <a:gd name="connsiteX42" fmla="*/ 133350 w 4529556"/>
                <a:gd name="connsiteY42" fmla="*/ 1110729 h 2661894"/>
                <a:gd name="connsiteX43" fmla="*/ 264185 w 4529556"/>
                <a:gd name="connsiteY43" fmla="*/ 1244079 h 2661894"/>
                <a:gd name="connsiteX44" fmla="*/ 1509027 w 4529556"/>
                <a:gd name="connsiteY44" fmla="*/ 1244079 h 2661894"/>
                <a:gd name="connsiteX45" fmla="*/ 1509027 w 4529556"/>
                <a:gd name="connsiteY45" fmla="*/ 2528430 h 2661894"/>
                <a:gd name="connsiteX46" fmla="*/ 264185 w 4529556"/>
                <a:gd name="connsiteY46" fmla="*/ 2528430 h 2661894"/>
                <a:gd name="connsiteX47" fmla="*/ 1642377 w 4529556"/>
                <a:gd name="connsiteY47" fmla="*/ 507797 h 2661894"/>
                <a:gd name="connsiteX48" fmla="*/ 2887180 w 4529556"/>
                <a:gd name="connsiteY48" fmla="*/ 507797 h 2661894"/>
                <a:gd name="connsiteX49" fmla="*/ 2887180 w 4529556"/>
                <a:gd name="connsiteY49" fmla="*/ 2528430 h 2661894"/>
                <a:gd name="connsiteX50" fmla="*/ 1642377 w 4529556"/>
                <a:gd name="connsiteY50" fmla="*/ 2528430 h 2661894"/>
                <a:gd name="connsiteX51" fmla="*/ 4265372 w 4529556"/>
                <a:gd name="connsiteY51" fmla="*/ 2528430 h 2661894"/>
                <a:gd name="connsiteX52" fmla="*/ 3020530 w 4529556"/>
                <a:gd name="connsiteY52" fmla="*/ 2528430 h 2661894"/>
                <a:gd name="connsiteX53" fmla="*/ 3020530 w 4529556"/>
                <a:gd name="connsiteY53" fmla="*/ 1618526 h 2661894"/>
                <a:gd name="connsiteX54" fmla="*/ 4265372 w 4529556"/>
                <a:gd name="connsiteY54" fmla="*/ 1618526 h 2661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529556" h="2661894">
                  <a:moveTo>
                    <a:pt x="4462882" y="1110729"/>
                  </a:moveTo>
                  <a:lnTo>
                    <a:pt x="3020530" y="1110729"/>
                  </a:lnTo>
                  <a:lnTo>
                    <a:pt x="3020530" y="507797"/>
                  </a:lnTo>
                  <a:lnTo>
                    <a:pt x="3084690" y="507797"/>
                  </a:lnTo>
                  <a:cubicBezTo>
                    <a:pt x="3121491" y="507816"/>
                    <a:pt x="3151343" y="477999"/>
                    <a:pt x="3151365" y="441198"/>
                  </a:cubicBezTo>
                  <a:cubicBezTo>
                    <a:pt x="3151365" y="441171"/>
                    <a:pt x="3151365" y="441148"/>
                    <a:pt x="3151365" y="441122"/>
                  </a:cubicBezTo>
                  <a:lnTo>
                    <a:pt x="3151365" y="66675"/>
                  </a:lnTo>
                  <a:cubicBezTo>
                    <a:pt x="3151384" y="29874"/>
                    <a:pt x="3121567" y="23"/>
                    <a:pt x="3084767" y="0"/>
                  </a:cubicBezTo>
                  <a:cubicBezTo>
                    <a:pt x="3084740" y="0"/>
                    <a:pt x="3084717" y="0"/>
                    <a:pt x="3084690" y="0"/>
                  </a:cubicBezTo>
                  <a:lnTo>
                    <a:pt x="1444866" y="0"/>
                  </a:lnTo>
                  <a:cubicBezTo>
                    <a:pt x="1408066" y="-23"/>
                    <a:pt x="1378214" y="29798"/>
                    <a:pt x="1378191" y="66599"/>
                  </a:cubicBezTo>
                  <a:cubicBezTo>
                    <a:pt x="1378191" y="66625"/>
                    <a:pt x="1378191" y="66648"/>
                    <a:pt x="1378191" y="66675"/>
                  </a:cubicBezTo>
                  <a:lnTo>
                    <a:pt x="1378191" y="441122"/>
                  </a:lnTo>
                  <a:cubicBezTo>
                    <a:pt x="1378169" y="477923"/>
                    <a:pt x="1407989" y="507774"/>
                    <a:pt x="1444790" y="507797"/>
                  </a:cubicBezTo>
                  <a:cubicBezTo>
                    <a:pt x="1444817" y="507797"/>
                    <a:pt x="1444840" y="507797"/>
                    <a:pt x="1444866" y="507797"/>
                  </a:cubicBezTo>
                  <a:lnTo>
                    <a:pt x="1509027" y="507797"/>
                  </a:lnTo>
                  <a:lnTo>
                    <a:pt x="1509027" y="736397"/>
                  </a:lnTo>
                  <a:lnTo>
                    <a:pt x="66675" y="736397"/>
                  </a:lnTo>
                  <a:cubicBezTo>
                    <a:pt x="29860" y="736416"/>
                    <a:pt x="21" y="766256"/>
                    <a:pt x="0" y="803072"/>
                  </a:cubicBezTo>
                  <a:lnTo>
                    <a:pt x="0" y="1177519"/>
                  </a:lnTo>
                  <a:cubicBezTo>
                    <a:pt x="0" y="1214342"/>
                    <a:pt x="29851" y="1244194"/>
                    <a:pt x="66675" y="1244194"/>
                  </a:cubicBezTo>
                  <a:lnTo>
                    <a:pt x="130835" y="1244194"/>
                  </a:lnTo>
                  <a:lnTo>
                    <a:pt x="130835" y="2595220"/>
                  </a:lnTo>
                  <a:cubicBezTo>
                    <a:pt x="130835" y="2632024"/>
                    <a:pt x="160687" y="2661895"/>
                    <a:pt x="197510" y="2661895"/>
                  </a:cubicBezTo>
                  <a:lnTo>
                    <a:pt x="4332047" y="2661895"/>
                  </a:lnTo>
                  <a:cubicBezTo>
                    <a:pt x="4368889" y="2661895"/>
                    <a:pt x="4398722" y="2632024"/>
                    <a:pt x="4398722" y="2595220"/>
                  </a:cubicBezTo>
                  <a:lnTo>
                    <a:pt x="4398722" y="1618526"/>
                  </a:lnTo>
                  <a:lnTo>
                    <a:pt x="4462882" y="1618526"/>
                  </a:lnTo>
                  <a:cubicBezTo>
                    <a:pt x="4499725" y="1618526"/>
                    <a:pt x="4529557" y="1588675"/>
                    <a:pt x="4529557" y="1551851"/>
                  </a:cubicBezTo>
                  <a:lnTo>
                    <a:pt x="4529557" y="1177404"/>
                  </a:lnTo>
                  <a:cubicBezTo>
                    <a:pt x="4529519" y="1140588"/>
                    <a:pt x="4499686" y="1110752"/>
                    <a:pt x="4462882" y="1110729"/>
                  </a:cubicBezTo>
                  <a:close/>
                  <a:moveTo>
                    <a:pt x="4396207" y="1244079"/>
                  </a:moveTo>
                  <a:lnTo>
                    <a:pt x="4396207" y="1485176"/>
                  </a:lnTo>
                  <a:lnTo>
                    <a:pt x="3020530" y="1485176"/>
                  </a:lnTo>
                  <a:lnTo>
                    <a:pt x="3020530" y="1244079"/>
                  </a:lnTo>
                  <a:close/>
                  <a:moveTo>
                    <a:pt x="1511541" y="133350"/>
                  </a:moveTo>
                  <a:lnTo>
                    <a:pt x="3018015" y="133350"/>
                  </a:lnTo>
                  <a:lnTo>
                    <a:pt x="3018015" y="374447"/>
                  </a:lnTo>
                  <a:lnTo>
                    <a:pt x="1511541" y="374447"/>
                  </a:lnTo>
                  <a:close/>
                  <a:moveTo>
                    <a:pt x="133350" y="869632"/>
                  </a:moveTo>
                  <a:lnTo>
                    <a:pt x="1509027" y="869632"/>
                  </a:lnTo>
                  <a:lnTo>
                    <a:pt x="1509027" y="1110729"/>
                  </a:lnTo>
                  <a:lnTo>
                    <a:pt x="133350" y="1110729"/>
                  </a:lnTo>
                  <a:close/>
                  <a:moveTo>
                    <a:pt x="264185" y="1244079"/>
                  </a:moveTo>
                  <a:lnTo>
                    <a:pt x="1509027" y="1244079"/>
                  </a:lnTo>
                  <a:lnTo>
                    <a:pt x="1509027" y="2528430"/>
                  </a:lnTo>
                  <a:lnTo>
                    <a:pt x="264185" y="2528430"/>
                  </a:lnTo>
                  <a:close/>
                  <a:moveTo>
                    <a:pt x="1642377" y="507797"/>
                  </a:moveTo>
                  <a:lnTo>
                    <a:pt x="2887180" y="507797"/>
                  </a:lnTo>
                  <a:lnTo>
                    <a:pt x="2887180" y="2528430"/>
                  </a:lnTo>
                  <a:lnTo>
                    <a:pt x="1642377" y="2528430"/>
                  </a:lnTo>
                  <a:close/>
                  <a:moveTo>
                    <a:pt x="4265372" y="2528430"/>
                  </a:moveTo>
                  <a:lnTo>
                    <a:pt x="3020530" y="2528430"/>
                  </a:lnTo>
                  <a:lnTo>
                    <a:pt x="3020530" y="1618526"/>
                  </a:lnTo>
                  <a:lnTo>
                    <a:pt x="4265372" y="1618526"/>
                  </a:lnTo>
                  <a:close/>
                </a:path>
              </a:pathLst>
            </a:custGeom>
            <a:grpFill/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45FB6D95-3DFA-5303-2843-8C32F0AAA627}"/>
                </a:ext>
              </a:extLst>
            </p:cNvPr>
            <p:cNvSpPr/>
            <p:nvPr/>
          </p:nvSpPr>
          <p:spPr>
            <a:xfrm>
              <a:off x="4610163" y="792746"/>
              <a:ext cx="1650873" cy="1650873"/>
            </a:xfrm>
            <a:custGeom>
              <a:avLst/>
              <a:gdLst>
                <a:gd name="connsiteX0" fmla="*/ 825437 w 1650873"/>
                <a:gd name="connsiteY0" fmla="*/ 1650873 h 1650873"/>
                <a:gd name="connsiteX1" fmla="*/ 1650873 w 1650873"/>
                <a:gd name="connsiteY1" fmla="*/ 825437 h 1650873"/>
                <a:gd name="connsiteX2" fmla="*/ 825437 w 1650873"/>
                <a:gd name="connsiteY2" fmla="*/ 0 h 1650873"/>
                <a:gd name="connsiteX3" fmla="*/ 0 w 1650873"/>
                <a:gd name="connsiteY3" fmla="*/ 825437 h 1650873"/>
                <a:gd name="connsiteX4" fmla="*/ 825437 w 1650873"/>
                <a:gd name="connsiteY4" fmla="*/ 1650873 h 1650873"/>
                <a:gd name="connsiteX5" fmla="*/ 825437 w 1650873"/>
                <a:gd name="connsiteY5" fmla="*/ 133350 h 1650873"/>
                <a:gd name="connsiteX6" fmla="*/ 1517523 w 1650873"/>
                <a:gd name="connsiteY6" fmla="*/ 825437 h 1650873"/>
                <a:gd name="connsiteX7" fmla="*/ 825437 w 1650873"/>
                <a:gd name="connsiteY7" fmla="*/ 1517523 h 1650873"/>
                <a:gd name="connsiteX8" fmla="*/ 133350 w 1650873"/>
                <a:gd name="connsiteY8" fmla="*/ 825437 h 1650873"/>
                <a:gd name="connsiteX9" fmla="*/ 825437 w 1650873"/>
                <a:gd name="connsiteY9" fmla="*/ 133350 h 165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0873" h="1650873">
                  <a:moveTo>
                    <a:pt x="825437" y="1650873"/>
                  </a:moveTo>
                  <a:cubicBezTo>
                    <a:pt x="1281311" y="1650873"/>
                    <a:pt x="1650873" y="1281315"/>
                    <a:pt x="1650873" y="825437"/>
                  </a:cubicBezTo>
                  <a:cubicBezTo>
                    <a:pt x="1650873" y="369562"/>
                    <a:pt x="1281311" y="0"/>
                    <a:pt x="825437" y="0"/>
                  </a:cubicBezTo>
                  <a:cubicBezTo>
                    <a:pt x="369562" y="0"/>
                    <a:pt x="0" y="369562"/>
                    <a:pt x="0" y="825437"/>
                  </a:cubicBezTo>
                  <a:cubicBezTo>
                    <a:pt x="526" y="1281093"/>
                    <a:pt x="369780" y="1650347"/>
                    <a:pt x="825437" y="1650873"/>
                  </a:cubicBezTo>
                  <a:close/>
                  <a:moveTo>
                    <a:pt x="825437" y="133350"/>
                  </a:moveTo>
                  <a:cubicBezTo>
                    <a:pt x="1207664" y="133350"/>
                    <a:pt x="1517523" y="443206"/>
                    <a:pt x="1517523" y="825437"/>
                  </a:cubicBezTo>
                  <a:cubicBezTo>
                    <a:pt x="1517523" y="1207667"/>
                    <a:pt x="1207667" y="1517523"/>
                    <a:pt x="825437" y="1517523"/>
                  </a:cubicBezTo>
                  <a:cubicBezTo>
                    <a:pt x="443206" y="1517523"/>
                    <a:pt x="133350" y="1207667"/>
                    <a:pt x="133350" y="825437"/>
                  </a:cubicBezTo>
                  <a:cubicBezTo>
                    <a:pt x="133769" y="443381"/>
                    <a:pt x="443381" y="133770"/>
                    <a:pt x="825437" y="133350"/>
                  </a:cubicBezTo>
                  <a:close/>
                </a:path>
              </a:pathLst>
            </a:custGeom>
            <a:grpFill/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5FB57BD0-F255-668F-F558-E0DF88A9E92F}"/>
                </a:ext>
              </a:extLst>
            </p:cNvPr>
            <p:cNvSpPr/>
            <p:nvPr/>
          </p:nvSpPr>
          <p:spPr>
            <a:xfrm>
              <a:off x="4969503" y="1113834"/>
              <a:ext cx="932575" cy="932489"/>
            </a:xfrm>
            <a:custGeom>
              <a:avLst/>
              <a:gdLst>
                <a:gd name="connsiteX0" fmla="*/ 190024 w 932575"/>
                <a:gd name="connsiteY0" fmla="*/ 584130 h 932489"/>
                <a:gd name="connsiteX1" fmla="*/ 103156 w 932575"/>
                <a:gd name="connsiteY1" fmla="*/ 844696 h 932489"/>
                <a:gd name="connsiteX2" fmla="*/ 145287 w 932575"/>
                <a:gd name="connsiteY2" fmla="*/ 929053 h 932489"/>
                <a:gd name="connsiteX3" fmla="*/ 203397 w 932575"/>
                <a:gd name="connsiteY3" fmla="*/ 921277 h 932489"/>
                <a:gd name="connsiteX4" fmla="*/ 466287 w 932575"/>
                <a:gd name="connsiteY4" fmla="*/ 746017 h 932489"/>
                <a:gd name="connsiteX5" fmla="*/ 728987 w 932575"/>
                <a:gd name="connsiteY5" fmla="*/ 921277 h 932489"/>
                <a:gd name="connsiteX6" fmla="*/ 821451 w 932575"/>
                <a:gd name="connsiteY6" fmla="*/ 902806 h 932489"/>
                <a:gd name="connsiteX7" fmla="*/ 829228 w 932575"/>
                <a:gd name="connsiteY7" fmla="*/ 844696 h 932489"/>
                <a:gd name="connsiteX8" fmla="*/ 742360 w 932575"/>
                <a:gd name="connsiteY8" fmla="*/ 584130 h 932489"/>
                <a:gd name="connsiteX9" fmla="*/ 913010 w 932575"/>
                <a:gd name="connsiteY9" fmla="*/ 413480 h 932489"/>
                <a:gd name="connsiteX10" fmla="*/ 913105 w 932575"/>
                <a:gd name="connsiteY10" fmla="*/ 319240 h 932489"/>
                <a:gd name="connsiteX11" fmla="*/ 865880 w 932575"/>
                <a:gd name="connsiteY11" fmla="*/ 299675 h 932489"/>
                <a:gd name="connsiteX12" fmla="*/ 614039 w 932575"/>
                <a:gd name="connsiteY12" fmla="*/ 299675 h 932489"/>
                <a:gd name="connsiteX13" fmla="*/ 529343 w 932575"/>
                <a:gd name="connsiteY13" fmla="*/ 45586 h 932489"/>
                <a:gd name="connsiteX14" fmla="*/ 444989 w 932575"/>
                <a:gd name="connsiteY14" fmla="*/ 3448 h 932489"/>
                <a:gd name="connsiteX15" fmla="*/ 402850 w 932575"/>
                <a:gd name="connsiteY15" fmla="*/ 45586 h 932489"/>
                <a:gd name="connsiteX16" fmla="*/ 318154 w 932575"/>
                <a:gd name="connsiteY16" fmla="*/ 299675 h 932489"/>
                <a:gd name="connsiteX17" fmla="*/ 66694 w 932575"/>
                <a:gd name="connsiteY17" fmla="*/ 299675 h 932489"/>
                <a:gd name="connsiteX18" fmla="*/ 0 w 932575"/>
                <a:gd name="connsiteY18" fmla="*/ 366255 h 932489"/>
                <a:gd name="connsiteX19" fmla="*/ 19564 w 932575"/>
                <a:gd name="connsiteY19" fmla="*/ 413480 h 932489"/>
                <a:gd name="connsiteX20" fmla="*/ 366198 w 932575"/>
                <a:gd name="connsiteY20" fmla="*/ 433025 h 932489"/>
                <a:gd name="connsiteX21" fmla="*/ 429444 w 932575"/>
                <a:gd name="connsiteY21" fmla="*/ 387305 h 932489"/>
                <a:gd name="connsiteX22" fmla="*/ 466096 w 932575"/>
                <a:gd name="connsiteY22" fmla="*/ 277501 h 932489"/>
                <a:gd name="connsiteX23" fmla="*/ 502749 w 932575"/>
                <a:gd name="connsiteY23" fmla="*/ 387420 h 932489"/>
                <a:gd name="connsiteX24" fmla="*/ 565995 w 932575"/>
                <a:gd name="connsiteY24" fmla="*/ 433140 h 932489"/>
                <a:gd name="connsiteX25" fmla="*/ 704717 w 932575"/>
                <a:gd name="connsiteY25" fmla="*/ 433140 h 932489"/>
                <a:gd name="connsiteX26" fmla="*/ 618725 w 932575"/>
                <a:gd name="connsiteY26" fmla="*/ 519093 h 932489"/>
                <a:gd name="connsiteX27" fmla="*/ 602609 w 932575"/>
                <a:gd name="connsiteY27" fmla="*/ 587330 h 932489"/>
                <a:gd name="connsiteX28" fmla="*/ 641052 w 932575"/>
                <a:gd name="connsiteY28" fmla="*/ 702659 h 932489"/>
                <a:gd name="connsiteX29" fmla="*/ 503092 w 932575"/>
                <a:gd name="connsiteY29" fmla="*/ 610571 h 932489"/>
                <a:gd name="connsiteX30" fmla="*/ 429101 w 932575"/>
                <a:gd name="connsiteY30" fmla="*/ 610571 h 932489"/>
                <a:gd name="connsiteX31" fmla="*/ 291141 w 932575"/>
                <a:gd name="connsiteY31" fmla="*/ 702545 h 932489"/>
                <a:gd name="connsiteX32" fmla="*/ 329584 w 932575"/>
                <a:gd name="connsiteY32" fmla="*/ 587330 h 932489"/>
                <a:gd name="connsiteX33" fmla="*/ 313468 w 932575"/>
                <a:gd name="connsiteY33" fmla="*/ 519093 h 932489"/>
                <a:gd name="connsiteX34" fmla="*/ 227476 w 932575"/>
                <a:gd name="connsiteY34" fmla="*/ 433025 h 93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32575" h="932489">
                  <a:moveTo>
                    <a:pt x="190024" y="584130"/>
                  </a:moveTo>
                  <a:lnTo>
                    <a:pt x="103156" y="844696"/>
                  </a:lnTo>
                  <a:cubicBezTo>
                    <a:pt x="91497" y="879626"/>
                    <a:pt x="110361" y="917391"/>
                    <a:pt x="145287" y="929053"/>
                  </a:cubicBezTo>
                  <a:cubicBezTo>
                    <a:pt x="164821" y="935572"/>
                    <a:pt x="186267" y="932703"/>
                    <a:pt x="203397" y="921277"/>
                  </a:cubicBezTo>
                  <a:lnTo>
                    <a:pt x="466287" y="746017"/>
                  </a:lnTo>
                  <a:lnTo>
                    <a:pt x="728987" y="921277"/>
                  </a:lnTo>
                  <a:cubicBezTo>
                    <a:pt x="759623" y="941710"/>
                    <a:pt x="801018" y="933438"/>
                    <a:pt x="821451" y="902806"/>
                  </a:cubicBezTo>
                  <a:cubicBezTo>
                    <a:pt x="832878" y="885676"/>
                    <a:pt x="835747" y="864226"/>
                    <a:pt x="829228" y="844696"/>
                  </a:cubicBezTo>
                  <a:lnTo>
                    <a:pt x="742360" y="584130"/>
                  </a:lnTo>
                  <a:lnTo>
                    <a:pt x="913010" y="413480"/>
                  </a:lnTo>
                  <a:cubicBezTo>
                    <a:pt x="939058" y="387484"/>
                    <a:pt x="939104" y="345292"/>
                    <a:pt x="913105" y="319240"/>
                  </a:cubicBezTo>
                  <a:cubicBezTo>
                    <a:pt x="900593" y="306701"/>
                    <a:pt x="883596" y="299660"/>
                    <a:pt x="865880" y="299675"/>
                  </a:cubicBezTo>
                  <a:lnTo>
                    <a:pt x="614039" y="299675"/>
                  </a:lnTo>
                  <a:lnTo>
                    <a:pt x="529343" y="45586"/>
                  </a:lnTo>
                  <a:cubicBezTo>
                    <a:pt x="517684" y="10656"/>
                    <a:pt x="479919" y="-8211"/>
                    <a:pt x="444989" y="3448"/>
                  </a:cubicBezTo>
                  <a:cubicBezTo>
                    <a:pt x="425097" y="10085"/>
                    <a:pt x="409487" y="25694"/>
                    <a:pt x="402850" y="45586"/>
                  </a:cubicBezTo>
                  <a:lnTo>
                    <a:pt x="318154" y="299675"/>
                  </a:lnTo>
                  <a:lnTo>
                    <a:pt x="66694" y="299675"/>
                  </a:lnTo>
                  <a:cubicBezTo>
                    <a:pt x="29893" y="299641"/>
                    <a:pt x="31" y="329450"/>
                    <a:pt x="0" y="366255"/>
                  </a:cubicBezTo>
                  <a:cubicBezTo>
                    <a:pt x="-19" y="383972"/>
                    <a:pt x="7022" y="400964"/>
                    <a:pt x="19564" y="413480"/>
                  </a:cubicBezTo>
                  <a:close/>
                  <a:moveTo>
                    <a:pt x="366198" y="433025"/>
                  </a:moveTo>
                  <a:cubicBezTo>
                    <a:pt x="394926" y="432991"/>
                    <a:pt x="420403" y="414573"/>
                    <a:pt x="429444" y="387305"/>
                  </a:cubicBezTo>
                  <a:lnTo>
                    <a:pt x="466096" y="277501"/>
                  </a:lnTo>
                  <a:lnTo>
                    <a:pt x="502749" y="387420"/>
                  </a:lnTo>
                  <a:cubicBezTo>
                    <a:pt x="511790" y="414688"/>
                    <a:pt x="537267" y="433105"/>
                    <a:pt x="565995" y="433140"/>
                  </a:cubicBezTo>
                  <a:lnTo>
                    <a:pt x="704717" y="433140"/>
                  </a:lnTo>
                  <a:lnTo>
                    <a:pt x="618725" y="519093"/>
                  </a:lnTo>
                  <a:cubicBezTo>
                    <a:pt x="600894" y="536970"/>
                    <a:pt x="594657" y="563365"/>
                    <a:pt x="602609" y="587330"/>
                  </a:cubicBezTo>
                  <a:lnTo>
                    <a:pt x="641052" y="702659"/>
                  </a:lnTo>
                  <a:lnTo>
                    <a:pt x="503092" y="610571"/>
                  </a:lnTo>
                  <a:cubicBezTo>
                    <a:pt x="480689" y="595632"/>
                    <a:pt x="451504" y="595632"/>
                    <a:pt x="429101" y="610571"/>
                  </a:cubicBezTo>
                  <a:lnTo>
                    <a:pt x="291141" y="702545"/>
                  </a:lnTo>
                  <a:lnTo>
                    <a:pt x="329584" y="587330"/>
                  </a:lnTo>
                  <a:cubicBezTo>
                    <a:pt x="337532" y="563365"/>
                    <a:pt x="331299" y="536970"/>
                    <a:pt x="313468" y="519093"/>
                  </a:cubicBezTo>
                  <a:lnTo>
                    <a:pt x="227476" y="433025"/>
                  </a:lnTo>
                  <a:close/>
                </a:path>
              </a:pathLst>
            </a:custGeom>
            <a:grpFill/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67" name="ZoneTexte 8">
            <a:extLst>
              <a:ext uri="{FF2B5EF4-FFF2-40B4-BE49-F238E27FC236}">
                <a16:creationId xmlns:a16="http://schemas.microsoft.com/office/drawing/2014/main" id="{7B8067A7-B4CD-6AAA-ACB0-79AA0329E177}"/>
              </a:ext>
            </a:extLst>
          </p:cNvPr>
          <p:cNvSpPr txBox="1"/>
          <p:nvPr/>
        </p:nvSpPr>
        <p:spPr>
          <a:xfrm>
            <a:off x="1008419" y="2126004"/>
            <a:ext cx="56154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s-ES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Desde el diseño de nuestros productos hasta su comercialización </a:t>
            </a:r>
          </a:p>
          <a:p>
            <a:pPr lvl="0">
              <a:defRPr/>
            </a:pPr>
            <a:r>
              <a:rPr lang="es-ES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internacional, pasando por la ingeniería y la cadena de suministro.</a:t>
            </a:r>
          </a:p>
          <a:p>
            <a:pPr lvl="0">
              <a:defRPr/>
            </a:pPr>
            <a:r>
              <a:rPr lang="es-ES" sz="1100" kern="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NORMANDISE </a:t>
            </a:r>
            <a:r>
              <a:rPr lang="es-ES" sz="1100" kern="0" dirty="0" err="1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Pet</a:t>
            </a:r>
            <a:r>
              <a:rPr lang="es-ES" sz="1100" kern="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s-ES" sz="1100" kern="0" dirty="0" err="1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Food</a:t>
            </a:r>
            <a:r>
              <a:rPr lang="es-ES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ofrece </a:t>
            </a:r>
            <a:r>
              <a:rPr lang="es-ES" sz="1100" b="1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más de 90 profesiones tan diversas </a:t>
            </a:r>
          </a:p>
          <a:p>
            <a:pPr lvl="0">
              <a:defRPr/>
            </a:pPr>
            <a:r>
              <a:rPr lang="es-ES" sz="1100" b="1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como gratificantes</a:t>
            </a:r>
            <a:r>
              <a:rPr lang="es-ES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en un entorno moderno y </a:t>
            </a:r>
            <a:r>
              <a:rPr lang="es-ES" sz="1100" kern="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actualizado.</a:t>
            </a:r>
            <a:endParaRPr lang="fr-FR" sz="1100" kern="0" dirty="0">
              <a:solidFill>
                <a:srgbClr val="757575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68" name="Straight Connector 167">
            <a:extLst>
              <a:ext uri="{FF2B5EF4-FFF2-40B4-BE49-F238E27FC236}">
                <a16:creationId xmlns:a16="http://schemas.microsoft.com/office/drawing/2014/main" id="{0421F6C4-4C73-1C7C-0934-427DD34887FB}"/>
              </a:ext>
            </a:extLst>
          </p:cNvPr>
          <p:cNvCxnSpPr>
            <a:cxnSpLocks/>
          </p:cNvCxnSpPr>
          <p:nvPr/>
        </p:nvCxnSpPr>
        <p:spPr>
          <a:xfrm>
            <a:off x="939800" y="2220984"/>
            <a:ext cx="0" cy="152234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62986619-0A30-7900-E6F5-42103AE30C6D}"/>
              </a:ext>
            </a:extLst>
          </p:cNvPr>
          <p:cNvGrpSpPr/>
          <p:nvPr/>
        </p:nvGrpSpPr>
        <p:grpSpPr>
          <a:xfrm rot="-480000">
            <a:off x="8638766" y="3508290"/>
            <a:ext cx="1769008" cy="2100698"/>
            <a:chOff x="1244600" y="1762125"/>
            <a:chExt cx="2743200" cy="3257550"/>
          </a:xfrm>
        </p:grpSpPr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8C67C57D-3259-14FB-E0FF-B52D3C4B95C0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172" name="Image 10">
              <a:extLst>
                <a:ext uri="{FF2B5EF4-FFF2-40B4-BE49-F238E27FC236}">
                  <a16:creationId xmlns:a16="http://schemas.microsoft.com/office/drawing/2014/main" id="{E77ACFD8-F883-4062-E5C1-D07EB8E7DC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512" t="18263" r="41026" b="1643"/>
            <a:stretch/>
          </p:blipFill>
          <p:spPr>
            <a:xfrm>
              <a:off x="1397000" y="1914526"/>
              <a:ext cx="2438401" cy="2438401"/>
            </a:xfrm>
            <a:prstGeom prst="rect">
              <a:avLst/>
            </a:prstGeom>
          </p:spPr>
        </p:pic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65B9AF98-E787-EE2A-57D6-30DEEE25609C}"/>
              </a:ext>
            </a:extLst>
          </p:cNvPr>
          <p:cNvGrpSpPr/>
          <p:nvPr/>
        </p:nvGrpSpPr>
        <p:grpSpPr>
          <a:xfrm rot="-480000">
            <a:off x="6280759" y="2034384"/>
            <a:ext cx="1769008" cy="2100698"/>
            <a:chOff x="1244600" y="1762125"/>
            <a:chExt cx="2743200" cy="3257550"/>
          </a:xfrm>
        </p:grpSpPr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AFCC881F-F152-DD1D-D446-0DF990A23367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175" name="Image 10">
              <a:extLst>
                <a:ext uri="{FF2B5EF4-FFF2-40B4-BE49-F238E27FC236}">
                  <a16:creationId xmlns:a16="http://schemas.microsoft.com/office/drawing/2014/main" id="{86E35F7E-B528-7F60-2160-11DB85C342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982" t="3013" r="23002" b="5085"/>
            <a:stretch/>
          </p:blipFill>
          <p:spPr>
            <a:xfrm>
              <a:off x="1378702" y="2035057"/>
              <a:ext cx="2445860" cy="2377091"/>
            </a:xfrm>
            <a:prstGeom prst="rect">
              <a:avLst/>
            </a:prstGeom>
          </p:spPr>
        </p:pic>
      </p:grpSp>
      <p:sp>
        <p:nvSpPr>
          <p:cNvPr id="182" name="ZoneTexte 8">
            <a:extLst>
              <a:ext uri="{FF2B5EF4-FFF2-40B4-BE49-F238E27FC236}">
                <a16:creationId xmlns:a16="http://schemas.microsoft.com/office/drawing/2014/main" id="{E771CADA-8687-C562-D6DC-D71265B40147}"/>
              </a:ext>
            </a:extLst>
          </p:cNvPr>
          <p:cNvSpPr txBox="1"/>
          <p:nvPr/>
        </p:nvSpPr>
        <p:spPr>
          <a:xfrm>
            <a:off x="1007275" y="2938841"/>
            <a:ext cx="47206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s-ES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Estamos convencidos de </a:t>
            </a:r>
            <a:r>
              <a:rPr lang="es-ES" sz="1100" b="1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importancia tanto </a:t>
            </a:r>
            <a:r>
              <a:rPr lang="es-ES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las mujeres </a:t>
            </a:r>
          </a:p>
          <a:p>
            <a:pPr lvl="0">
              <a:defRPr/>
            </a:pPr>
            <a:r>
              <a:rPr lang="es-ES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como de los hombres en el éxito y desempeño de nuestra </a:t>
            </a:r>
          </a:p>
          <a:p>
            <a:pPr lvl="0">
              <a:defRPr/>
            </a:pPr>
            <a:r>
              <a:rPr lang="es-ES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empresa</a:t>
            </a:r>
            <a:r>
              <a:rPr lang="es-ES" sz="1100" kern="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Nuestra </a:t>
            </a:r>
            <a:r>
              <a:rPr lang="es-ES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política de recursos humanos se basa en </a:t>
            </a:r>
            <a:r>
              <a:rPr lang="es-ES" sz="1100" b="1" kern="0" dirty="0">
                <a:solidFill>
                  <a:srgbClr val="C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ejes </a:t>
            </a:r>
          </a:p>
          <a:p>
            <a:pPr lvl="0">
              <a:defRPr/>
            </a:pPr>
            <a:r>
              <a:rPr lang="es-ES" sz="1100" b="1" kern="0" dirty="0">
                <a:solidFill>
                  <a:srgbClr val="C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principales:</a:t>
            </a:r>
            <a:endParaRPr lang="fr-FR" sz="1100" b="1" dirty="0">
              <a:solidFill>
                <a:srgbClr val="C00000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0" name="Rounded Rectangle 13">
            <a:extLst>
              <a:ext uri="{FF2B5EF4-FFF2-40B4-BE49-F238E27FC236}">
                <a16:creationId xmlns:a16="http://schemas.microsoft.com/office/drawing/2014/main" id="{02272C22-1DB9-F069-B726-B974BA069481}"/>
              </a:ext>
            </a:extLst>
          </p:cNvPr>
          <p:cNvSpPr/>
          <p:nvPr/>
        </p:nvSpPr>
        <p:spPr>
          <a:xfrm>
            <a:off x="7584840" y="3022201"/>
            <a:ext cx="1476774" cy="14572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27000" dist="598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spc="100" dirty="0">
              <a:solidFill>
                <a:schemeClr val="bg1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7" name="ZoneTexte 11">
            <a:extLst>
              <a:ext uri="{FF2B5EF4-FFF2-40B4-BE49-F238E27FC236}">
                <a16:creationId xmlns:a16="http://schemas.microsoft.com/office/drawing/2014/main" id="{498A5EC7-AA8A-7936-E9E5-FC87E21F78D5}"/>
              </a:ext>
            </a:extLst>
          </p:cNvPr>
          <p:cNvSpPr txBox="1"/>
          <p:nvPr/>
        </p:nvSpPr>
        <p:spPr>
          <a:xfrm>
            <a:off x="7739756" y="3644382"/>
            <a:ext cx="10819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800</a:t>
            </a:r>
          </a:p>
        </p:txBody>
      </p:sp>
      <p:sp>
        <p:nvSpPr>
          <p:cNvPr id="188" name="ZoneTexte 12">
            <a:extLst>
              <a:ext uri="{FF2B5EF4-FFF2-40B4-BE49-F238E27FC236}">
                <a16:creationId xmlns:a16="http://schemas.microsoft.com/office/drawing/2014/main" id="{B562E8CA-44C4-A194-351D-B405F9985A87}"/>
              </a:ext>
            </a:extLst>
          </p:cNvPr>
          <p:cNvSpPr txBox="1"/>
          <p:nvPr/>
        </p:nvSpPr>
        <p:spPr>
          <a:xfrm>
            <a:off x="7624051" y="3925263"/>
            <a:ext cx="13983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COLABORADORES</a:t>
            </a:r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16" name="Group 215">
            <a:extLst>
              <a:ext uri="{FF2B5EF4-FFF2-40B4-BE49-F238E27FC236}">
                <a16:creationId xmlns:a16="http://schemas.microsoft.com/office/drawing/2014/main" id="{4E46633B-C7E8-B634-1285-D00CCA740631}"/>
              </a:ext>
            </a:extLst>
          </p:cNvPr>
          <p:cNvGrpSpPr/>
          <p:nvPr/>
        </p:nvGrpSpPr>
        <p:grpSpPr>
          <a:xfrm>
            <a:off x="8091440" y="3136126"/>
            <a:ext cx="457196" cy="457196"/>
            <a:chOff x="3149600" y="771525"/>
            <a:chExt cx="4572000" cy="4572000"/>
          </a:xfrm>
          <a:solidFill>
            <a:srgbClr val="CD1719"/>
          </a:solidFill>
        </p:grpSpPr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B1AD387D-E6C0-675D-C788-25997D45C741}"/>
                </a:ext>
              </a:extLst>
            </p:cNvPr>
            <p:cNvSpPr/>
            <p:nvPr/>
          </p:nvSpPr>
          <p:spPr>
            <a:xfrm>
              <a:off x="4521200" y="771525"/>
              <a:ext cx="1828800" cy="1981200"/>
            </a:xfrm>
            <a:custGeom>
              <a:avLst/>
              <a:gdLst>
                <a:gd name="connsiteX0" fmla="*/ 1272997 w 1828800"/>
                <a:gd name="connsiteY0" fmla="*/ 927125 h 1981200"/>
                <a:gd name="connsiteX1" fmla="*/ 1447800 w 1828800"/>
                <a:gd name="connsiteY1" fmla="*/ 533400 h 1981200"/>
                <a:gd name="connsiteX2" fmla="*/ 914400 w 1828800"/>
                <a:gd name="connsiteY2" fmla="*/ 0 h 1981200"/>
                <a:gd name="connsiteX3" fmla="*/ 381000 w 1828800"/>
                <a:gd name="connsiteY3" fmla="*/ 533400 h 1981200"/>
                <a:gd name="connsiteX4" fmla="*/ 555803 w 1828800"/>
                <a:gd name="connsiteY4" fmla="*/ 927125 h 1981200"/>
                <a:gd name="connsiteX5" fmla="*/ 0 w 1828800"/>
                <a:gd name="connsiteY5" fmla="*/ 1600200 h 1981200"/>
                <a:gd name="connsiteX6" fmla="*/ 0 w 1828800"/>
                <a:gd name="connsiteY6" fmla="*/ 1905000 h 1981200"/>
                <a:gd name="connsiteX7" fmla="*/ 76200 w 1828800"/>
                <a:gd name="connsiteY7" fmla="*/ 1981200 h 1981200"/>
                <a:gd name="connsiteX8" fmla="*/ 1752600 w 1828800"/>
                <a:gd name="connsiteY8" fmla="*/ 1981200 h 1981200"/>
                <a:gd name="connsiteX9" fmla="*/ 1828800 w 1828800"/>
                <a:gd name="connsiteY9" fmla="*/ 1905000 h 1981200"/>
                <a:gd name="connsiteX10" fmla="*/ 1828800 w 1828800"/>
                <a:gd name="connsiteY10" fmla="*/ 1600200 h 1981200"/>
                <a:gd name="connsiteX11" fmla="*/ 1272997 w 1828800"/>
                <a:gd name="connsiteY11" fmla="*/ 927125 h 1981200"/>
                <a:gd name="connsiteX12" fmla="*/ 533400 w 1828800"/>
                <a:gd name="connsiteY12" fmla="*/ 533400 h 1981200"/>
                <a:gd name="connsiteX13" fmla="*/ 914400 w 1828800"/>
                <a:gd name="connsiteY13" fmla="*/ 152400 h 1981200"/>
                <a:gd name="connsiteX14" fmla="*/ 1295400 w 1828800"/>
                <a:gd name="connsiteY14" fmla="*/ 533400 h 1981200"/>
                <a:gd name="connsiteX15" fmla="*/ 914400 w 1828800"/>
                <a:gd name="connsiteY15" fmla="*/ 914400 h 1981200"/>
                <a:gd name="connsiteX16" fmla="*/ 533400 w 1828800"/>
                <a:gd name="connsiteY16" fmla="*/ 533400 h 1981200"/>
                <a:gd name="connsiteX17" fmla="*/ 1676400 w 1828800"/>
                <a:gd name="connsiteY17" fmla="*/ 1828800 h 1981200"/>
                <a:gd name="connsiteX18" fmla="*/ 152400 w 1828800"/>
                <a:gd name="connsiteY18" fmla="*/ 1828800 h 1981200"/>
                <a:gd name="connsiteX19" fmla="*/ 152400 w 1828800"/>
                <a:gd name="connsiteY19" fmla="*/ 1600200 h 1981200"/>
                <a:gd name="connsiteX20" fmla="*/ 685800 w 1828800"/>
                <a:gd name="connsiteY20" fmla="*/ 1066800 h 1981200"/>
                <a:gd name="connsiteX21" fmla="*/ 1143000 w 1828800"/>
                <a:gd name="connsiteY21" fmla="*/ 1066800 h 1981200"/>
                <a:gd name="connsiteX22" fmla="*/ 1676400 w 1828800"/>
                <a:gd name="connsiteY22" fmla="*/ 1600200 h 1981200"/>
                <a:gd name="connsiteX23" fmla="*/ 1676400 w 1828800"/>
                <a:gd name="connsiteY23" fmla="*/ 182880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28800" h="1981200">
                  <a:moveTo>
                    <a:pt x="1272997" y="927125"/>
                  </a:moveTo>
                  <a:cubicBezTo>
                    <a:pt x="1380058" y="829513"/>
                    <a:pt x="1447800" y="689381"/>
                    <a:pt x="1447800" y="533400"/>
                  </a:cubicBezTo>
                  <a:cubicBezTo>
                    <a:pt x="1447800" y="239344"/>
                    <a:pt x="1208532" y="0"/>
                    <a:pt x="914400" y="0"/>
                  </a:cubicBezTo>
                  <a:cubicBezTo>
                    <a:pt x="620268" y="0"/>
                    <a:pt x="381000" y="239344"/>
                    <a:pt x="381000" y="533400"/>
                  </a:cubicBezTo>
                  <a:cubicBezTo>
                    <a:pt x="381000" y="689381"/>
                    <a:pt x="448742" y="829513"/>
                    <a:pt x="555803" y="927125"/>
                  </a:cubicBezTo>
                  <a:cubicBezTo>
                    <a:pt x="239649" y="988085"/>
                    <a:pt x="0" y="1266520"/>
                    <a:pt x="0" y="1600200"/>
                  </a:cubicBezTo>
                  <a:lnTo>
                    <a:pt x="0" y="1905000"/>
                  </a:lnTo>
                  <a:cubicBezTo>
                    <a:pt x="0" y="1947139"/>
                    <a:pt x="34138" y="1981200"/>
                    <a:pt x="76200" y="1981200"/>
                  </a:cubicBezTo>
                  <a:lnTo>
                    <a:pt x="1752600" y="1981200"/>
                  </a:lnTo>
                  <a:cubicBezTo>
                    <a:pt x="1794662" y="1981200"/>
                    <a:pt x="1828800" y="1947139"/>
                    <a:pt x="1828800" y="1905000"/>
                  </a:cubicBezTo>
                  <a:lnTo>
                    <a:pt x="1828800" y="1600200"/>
                  </a:lnTo>
                  <a:cubicBezTo>
                    <a:pt x="1828800" y="1266520"/>
                    <a:pt x="1589151" y="988085"/>
                    <a:pt x="1272997" y="927125"/>
                  </a:cubicBezTo>
                  <a:close/>
                  <a:moveTo>
                    <a:pt x="533400" y="533400"/>
                  </a:moveTo>
                  <a:cubicBezTo>
                    <a:pt x="533400" y="323317"/>
                    <a:pt x="704317" y="152400"/>
                    <a:pt x="914400" y="152400"/>
                  </a:cubicBezTo>
                  <a:cubicBezTo>
                    <a:pt x="1124483" y="152400"/>
                    <a:pt x="1295400" y="323317"/>
                    <a:pt x="1295400" y="533400"/>
                  </a:cubicBezTo>
                  <a:cubicBezTo>
                    <a:pt x="1295400" y="743483"/>
                    <a:pt x="1124483" y="914400"/>
                    <a:pt x="914400" y="914400"/>
                  </a:cubicBezTo>
                  <a:cubicBezTo>
                    <a:pt x="704317" y="914400"/>
                    <a:pt x="533400" y="743483"/>
                    <a:pt x="533400" y="533400"/>
                  </a:cubicBezTo>
                  <a:close/>
                  <a:moveTo>
                    <a:pt x="1676400" y="1828800"/>
                  </a:moveTo>
                  <a:lnTo>
                    <a:pt x="152400" y="1828800"/>
                  </a:lnTo>
                  <a:lnTo>
                    <a:pt x="152400" y="1600200"/>
                  </a:lnTo>
                  <a:cubicBezTo>
                    <a:pt x="152400" y="1306144"/>
                    <a:pt x="391668" y="1066800"/>
                    <a:pt x="685800" y="1066800"/>
                  </a:cubicBezTo>
                  <a:lnTo>
                    <a:pt x="1143000" y="1066800"/>
                  </a:lnTo>
                  <a:cubicBezTo>
                    <a:pt x="1437132" y="1066800"/>
                    <a:pt x="1676400" y="1306144"/>
                    <a:pt x="1676400" y="1600200"/>
                  </a:cubicBezTo>
                  <a:lnTo>
                    <a:pt x="1676400" y="1828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9BC31D79-DA48-0710-06FF-695F0A645E72}"/>
                </a:ext>
              </a:extLst>
            </p:cNvPr>
            <p:cNvSpPr/>
            <p:nvPr/>
          </p:nvSpPr>
          <p:spPr>
            <a:xfrm>
              <a:off x="3149600" y="3362325"/>
              <a:ext cx="1828800" cy="1981200"/>
            </a:xfrm>
            <a:custGeom>
              <a:avLst/>
              <a:gdLst>
                <a:gd name="connsiteX0" fmla="*/ 1272997 w 1828800"/>
                <a:gd name="connsiteY0" fmla="*/ 927125 h 1981200"/>
                <a:gd name="connsiteX1" fmla="*/ 1447800 w 1828800"/>
                <a:gd name="connsiteY1" fmla="*/ 533400 h 1981200"/>
                <a:gd name="connsiteX2" fmla="*/ 914400 w 1828800"/>
                <a:gd name="connsiteY2" fmla="*/ 0 h 1981200"/>
                <a:gd name="connsiteX3" fmla="*/ 381000 w 1828800"/>
                <a:gd name="connsiteY3" fmla="*/ 533400 h 1981200"/>
                <a:gd name="connsiteX4" fmla="*/ 555803 w 1828800"/>
                <a:gd name="connsiteY4" fmla="*/ 927125 h 1981200"/>
                <a:gd name="connsiteX5" fmla="*/ 0 w 1828800"/>
                <a:gd name="connsiteY5" fmla="*/ 1600200 h 1981200"/>
                <a:gd name="connsiteX6" fmla="*/ 0 w 1828800"/>
                <a:gd name="connsiteY6" fmla="*/ 1905000 h 1981200"/>
                <a:gd name="connsiteX7" fmla="*/ 76200 w 1828800"/>
                <a:gd name="connsiteY7" fmla="*/ 1981200 h 1981200"/>
                <a:gd name="connsiteX8" fmla="*/ 1752600 w 1828800"/>
                <a:gd name="connsiteY8" fmla="*/ 1981200 h 1981200"/>
                <a:gd name="connsiteX9" fmla="*/ 1828800 w 1828800"/>
                <a:gd name="connsiteY9" fmla="*/ 1905000 h 1981200"/>
                <a:gd name="connsiteX10" fmla="*/ 1828800 w 1828800"/>
                <a:gd name="connsiteY10" fmla="*/ 1600200 h 1981200"/>
                <a:gd name="connsiteX11" fmla="*/ 1272997 w 1828800"/>
                <a:gd name="connsiteY11" fmla="*/ 927125 h 1981200"/>
                <a:gd name="connsiteX12" fmla="*/ 533400 w 1828800"/>
                <a:gd name="connsiteY12" fmla="*/ 533400 h 1981200"/>
                <a:gd name="connsiteX13" fmla="*/ 914400 w 1828800"/>
                <a:gd name="connsiteY13" fmla="*/ 152400 h 1981200"/>
                <a:gd name="connsiteX14" fmla="*/ 1295400 w 1828800"/>
                <a:gd name="connsiteY14" fmla="*/ 533400 h 1981200"/>
                <a:gd name="connsiteX15" fmla="*/ 914400 w 1828800"/>
                <a:gd name="connsiteY15" fmla="*/ 914400 h 1981200"/>
                <a:gd name="connsiteX16" fmla="*/ 533400 w 1828800"/>
                <a:gd name="connsiteY16" fmla="*/ 533400 h 1981200"/>
                <a:gd name="connsiteX17" fmla="*/ 1676400 w 1828800"/>
                <a:gd name="connsiteY17" fmla="*/ 1828800 h 1981200"/>
                <a:gd name="connsiteX18" fmla="*/ 152400 w 1828800"/>
                <a:gd name="connsiteY18" fmla="*/ 1828800 h 1981200"/>
                <a:gd name="connsiteX19" fmla="*/ 152400 w 1828800"/>
                <a:gd name="connsiteY19" fmla="*/ 1600200 h 1981200"/>
                <a:gd name="connsiteX20" fmla="*/ 685800 w 1828800"/>
                <a:gd name="connsiteY20" fmla="*/ 1066800 h 1981200"/>
                <a:gd name="connsiteX21" fmla="*/ 1143000 w 1828800"/>
                <a:gd name="connsiteY21" fmla="*/ 1066800 h 1981200"/>
                <a:gd name="connsiteX22" fmla="*/ 1676400 w 1828800"/>
                <a:gd name="connsiteY22" fmla="*/ 1600200 h 1981200"/>
                <a:gd name="connsiteX23" fmla="*/ 1676400 w 1828800"/>
                <a:gd name="connsiteY23" fmla="*/ 182880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28800" h="1981200">
                  <a:moveTo>
                    <a:pt x="1272997" y="927125"/>
                  </a:moveTo>
                  <a:cubicBezTo>
                    <a:pt x="1380058" y="829513"/>
                    <a:pt x="1447800" y="689381"/>
                    <a:pt x="1447800" y="533400"/>
                  </a:cubicBezTo>
                  <a:cubicBezTo>
                    <a:pt x="1447800" y="239344"/>
                    <a:pt x="1208532" y="0"/>
                    <a:pt x="914400" y="0"/>
                  </a:cubicBezTo>
                  <a:cubicBezTo>
                    <a:pt x="620268" y="0"/>
                    <a:pt x="381000" y="239344"/>
                    <a:pt x="381000" y="533400"/>
                  </a:cubicBezTo>
                  <a:cubicBezTo>
                    <a:pt x="381000" y="689381"/>
                    <a:pt x="448742" y="829513"/>
                    <a:pt x="555803" y="927125"/>
                  </a:cubicBezTo>
                  <a:cubicBezTo>
                    <a:pt x="239649" y="988085"/>
                    <a:pt x="0" y="1266520"/>
                    <a:pt x="0" y="1600200"/>
                  </a:cubicBezTo>
                  <a:lnTo>
                    <a:pt x="0" y="1905000"/>
                  </a:lnTo>
                  <a:cubicBezTo>
                    <a:pt x="0" y="1947139"/>
                    <a:pt x="34138" y="1981200"/>
                    <a:pt x="76200" y="1981200"/>
                  </a:cubicBezTo>
                  <a:lnTo>
                    <a:pt x="1752600" y="1981200"/>
                  </a:lnTo>
                  <a:cubicBezTo>
                    <a:pt x="1794662" y="1981200"/>
                    <a:pt x="1828800" y="1947139"/>
                    <a:pt x="1828800" y="1905000"/>
                  </a:cubicBezTo>
                  <a:lnTo>
                    <a:pt x="1828800" y="1600200"/>
                  </a:lnTo>
                  <a:cubicBezTo>
                    <a:pt x="1828800" y="1266520"/>
                    <a:pt x="1589151" y="988085"/>
                    <a:pt x="1272997" y="927125"/>
                  </a:cubicBezTo>
                  <a:close/>
                  <a:moveTo>
                    <a:pt x="533400" y="533400"/>
                  </a:moveTo>
                  <a:cubicBezTo>
                    <a:pt x="533400" y="323317"/>
                    <a:pt x="704317" y="152400"/>
                    <a:pt x="914400" y="152400"/>
                  </a:cubicBezTo>
                  <a:cubicBezTo>
                    <a:pt x="1124483" y="152400"/>
                    <a:pt x="1295400" y="323317"/>
                    <a:pt x="1295400" y="533400"/>
                  </a:cubicBezTo>
                  <a:cubicBezTo>
                    <a:pt x="1295400" y="743483"/>
                    <a:pt x="1124483" y="914400"/>
                    <a:pt x="914400" y="914400"/>
                  </a:cubicBezTo>
                  <a:cubicBezTo>
                    <a:pt x="704317" y="914400"/>
                    <a:pt x="533400" y="743483"/>
                    <a:pt x="533400" y="533400"/>
                  </a:cubicBezTo>
                  <a:close/>
                  <a:moveTo>
                    <a:pt x="1676400" y="1828800"/>
                  </a:moveTo>
                  <a:lnTo>
                    <a:pt x="152400" y="1828800"/>
                  </a:lnTo>
                  <a:lnTo>
                    <a:pt x="152400" y="1600200"/>
                  </a:lnTo>
                  <a:cubicBezTo>
                    <a:pt x="152400" y="1306144"/>
                    <a:pt x="391668" y="1066800"/>
                    <a:pt x="685800" y="1066800"/>
                  </a:cubicBezTo>
                  <a:lnTo>
                    <a:pt x="1143000" y="1066800"/>
                  </a:lnTo>
                  <a:cubicBezTo>
                    <a:pt x="1437132" y="1066800"/>
                    <a:pt x="1676400" y="1306144"/>
                    <a:pt x="1676400" y="1600200"/>
                  </a:cubicBezTo>
                  <a:lnTo>
                    <a:pt x="1676400" y="1828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7DD2F491-9BD6-B426-E875-917D9E57CC4E}"/>
                </a:ext>
              </a:extLst>
            </p:cNvPr>
            <p:cNvSpPr/>
            <p:nvPr/>
          </p:nvSpPr>
          <p:spPr>
            <a:xfrm>
              <a:off x="5892800" y="3362325"/>
              <a:ext cx="1828800" cy="1981200"/>
            </a:xfrm>
            <a:custGeom>
              <a:avLst/>
              <a:gdLst>
                <a:gd name="connsiteX0" fmla="*/ 1272997 w 1828800"/>
                <a:gd name="connsiteY0" fmla="*/ 927125 h 1981200"/>
                <a:gd name="connsiteX1" fmla="*/ 1447800 w 1828800"/>
                <a:gd name="connsiteY1" fmla="*/ 533400 h 1981200"/>
                <a:gd name="connsiteX2" fmla="*/ 914400 w 1828800"/>
                <a:gd name="connsiteY2" fmla="*/ 0 h 1981200"/>
                <a:gd name="connsiteX3" fmla="*/ 381000 w 1828800"/>
                <a:gd name="connsiteY3" fmla="*/ 533400 h 1981200"/>
                <a:gd name="connsiteX4" fmla="*/ 555803 w 1828800"/>
                <a:gd name="connsiteY4" fmla="*/ 927125 h 1981200"/>
                <a:gd name="connsiteX5" fmla="*/ 0 w 1828800"/>
                <a:gd name="connsiteY5" fmla="*/ 1600200 h 1981200"/>
                <a:gd name="connsiteX6" fmla="*/ 0 w 1828800"/>
                <a:gd name="connsiteY6" fmla="*/ 1905000 h 1981200"/>
                <a:gd name="connsiteX7" fmla="*/ 76200 w 1828800"/>
                <a:gd name="connsiteY7" fmla="*/ 1981200 h 1981200"/>
                <a:gd name="connsiteX8" fmla="*/ 1752600 w 1828800"/>
                <a:gd name="connsiteY8" fmla="*/ 1981200 h 1981200"/>
                <a:gd name="connsiteX9" fmla="*/ 1828800 w 1828800"/>
                <a:gd name="connsiteY9" fmla="*/ 1905000 h 1981200"/>
                <a:gd name="connsiteX10" fmla="*/ 1828800 w 1828800"/>
                <a:gd name="connsiteY10" fmla="*/ 1600200 h 1981200"/>
                <a:gd name="connsiteX11" fmla="*/ 1272997 w 1828800"/>
                <a:gd name="connsiteY11" fmla="*/ 927125 h 1981200"/>
                <a:gd name="connsiteX12" fmla="*/ 533400 w 1828800"/>
                <a:gd name="connsiteY12" fmla="*/ 533400 h 1981200"/>
                <a:gd name="connsiteX13" fmla="*/ 914400 w 1828800"/>
                <a:gd name="connsiteY13" fmla="*/ 152400 h 1981200"/>
                <a:gd name="connsiteX14" fmla="*/ 1295400 w 1828800"/>
                <a:gd name="connsiteY14" fmla="*/ 533400 h 1981200"/>
                <a:gd name="connsiteX15" fmla="*/ 914400 w 1828800"/>
                <a:gd name="connsiteY15" fmla="*/ 914400 h 1981200"/>
                <a:gd name="connsiteX16" fmla="*/ 533400 w 1828800"/>
                <a:gd name="connsiteY16" fmla="*/ 533400 h 1981200"/>
                <a:gd name="connsiteX17" fmla="*/ 1676400 w 1828800"/>
                <a:gd name="connsiteY17" fmla="*/ 1828800 h 1981200"/>
                <a:gd name="connsiteX18" fmla="*/ 152400 w 1828800"/>
                <a:gd name="connsiteY18" fmla="*/ 1828800 h 1981200"/>
                <a:gd name="connsiteX19" fmla="*/ 152400 w 1828800"/>
                <a:gd name="connsiteY19" fmla="*/ 1600200 h 1981200"/>
                <a:gd name="connsiteX20" fmla="*/ 685800 w 1828800"/>
                <a:gd name="connsiteY20" fmla="*/ 1066800 h 1981200"/>
                <a:gd name="connsiteX21" fmla="*/ 1143000 w 1828800"/>
                <a:gd name="connsiteY21" fmla="*/ 1066800 h 1981200"/>
                <a:gd name="connsiteX22" fmla="*/ 1676400 w 1828800"/>
                <a:gd name="connsiteY22" fmla="*/ 1600200 h 1981200"/>
                <a:gd name="connsiteX23" fmla="*/ 1676400 w 1828800"/>
                <a:gd name="connsiteY23" fmla="*/ 182880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28800" h="1981200">
                  <a:moveTo>
                    <a:pt x="1272997" y="927125"/>
                  </a:moveTo>
                  <a:cubicBezTo>
                    <a:pt x="1380058" y="829513"/>
                    <a:pt x="1447800" y="689381"/>
                    <a:pt x="1447800" y="533400"/>
                  </a:cubicBezTo>
                  <a:cubicBezTo>
                    <a:pt x="1447800" y="239344"/>
                    <a:pt x="1208532" y="0"/>
                    <a:pt x="914400" y="0"/>
                  </a:cubicBezTo>
                  <a:cubicBezTo>
                    <a:pt x="620268" y="0"/>
                    <a:pt x="381000" y="239344"/>
                    <a:pt x="381000" y="533400"/>
                  </a:cubicBezTo>
                  <a:cubicBezTo>
                    <a:pt x="381000" y="689381"/>
                    <a:pt x="448742" y="829513"/>
                    <a:pt x="555803" y="927125"/>
                  </a:cubicBezTo>
                  <a:cubicBezTo>
                    <a:pt x="239649" y="988085"/>
                    <a:pt x="0" y="1266520"/>
                    <a:pt x="0" y="1600200"/>
                  </a:cubicBezTo>
                  <a:lnTo>
                    <a:pt x="0" y="1905000"/>
                  </a:lnTo>
                  <a:cubicBezTo>
                    <a:pt x="0" y="1947139"/>
                    <a:pt x="34138" y="1981200"/>
                    <a:pt x="76200" y="1981200"/>
                  </a:cubicBezTo>
                  <a:lnTo>
                    <a:pt x="1752600" y="1981200"/>
                  </a:lnTo>
                  <a:cubicBezTo>
                    <a:pt x="1794662" y="1981200"/>
                    <a:pt x="1828800" y="1947139"/>
                    <a:pt x="1828800" y="1905000"/>
                  </a:cubicBezTo>
                  <a:lnTo>
                    <a:pt x="1828800" y="1600200"/>
                  </a:lnTo>
                  <a:cubicBezTo>
                    <a:pt x="1828800" y="1266520"/>
                    <a:pt x="1589151" y="988085"/>
                    <a:pt x="1272997" y="927125"/>
                  </a:cubicBezTo>
                  <a:close/>
                  <a:moveTo>
                    <a:pt x="533400" y="533400"/>
                  </a:moveTo>
                  <a:cubicBezTo>
                    <a:pt x="533400" y="323317"/>
                    <a:pt x="704317" y="152400"/>
                    <a:pt x="914400" y="152400"/>
                  </a:cubicBezTo>
                  <a:cubicBezTo>
                    <a:pt x="1124483" y="152400"/>
                    <a:pt x="1295400" y="323317"/>
                    <a:pt x="1295400" y="533400"/>
                  </a:cubicBezTo>
                  <a:cubicBezTo>
                    <a:pt x="1295400" y="743483"/>
                    <a:pt x="1124483" y="914400"/>
                    <a:pt x="914400" y="914400"/>
                  </a:cubicBezTo>
                  <a:cubicBezTo>
                    <a:pt x="704317" y="914400"/>
                    <a:pt x="533400" y="743483"/>
                    <a:pt x="533400" y="533400"/>
                  </a:cubicBezTo>
                  <a:close/>
                  <a:moveTo>
                    <a:pt x="1676400" y="1828800"/>
                  </a:moveTo>
                  <a:lnTo>
                    <a:pt x="152400" y="1828800"/>
                  </a:lnTo>
                  <a:lnTo>
                    <a:pt x="152400" y="1600200"/>
                  </a:lnTo>
                  <a:cubicBezTo>
                    <a:pt x="152400" y="1306144"/>
                    <a:pt x="391668" y="1066800"/>
                    <a:pt x="685800" y="1066800"/>
                  </a:cubicBezTo>
                  <a:lnTo>
                    <a:pt x="1143000" y="1066800"/>
                  </a:lnTo>
                  <a:cubicBezTo>
                    <a:pt x="1437132" y="1066800"/>
                    <a:pt x="1676400" y="1306144"/>
                    <a:pt x="1676400" y="1600200"/>
                  </a:cubicBezTo>
                  <a:lnTo>
                    <a:pt x="1676400" y="1828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FDDC4360-122B-30DE-FC5B-EB2CA758E3BB}"/>
                </a:ext>
              </a:extLst>
            </p:cNvPr>
            <p:cNvSpPr/>
            <p:nvPr/>
          </p:nvSpPr>
          <p:spPr>
            <a:xfrm>
              <a:off x="3456000" y="3207486"/>
              <a:ext cx="163830" cy="163906"/>
            </a:xfrm>
            <a:custGeom>
              <a:avLst/>
              <a:gdLst>
                <a:gd name="connsiteX0" fmla="*/ 152248 w 163830"/>
                <a:gd name="connsiteY0" fmla="*/ 0 h 163906"/>
                <a:gd name="connsiteX1" fmla="*/ 0 w 163830"/>
                <a:gd name="connsiteY1" fmla="*/ 5944 h 163906"/>
                <a:gd name="connsiteX2" fmla="*/ 12497 w 163830"/>
                <a:gd name="connsiteY2" fmla="*/ 163906 h 163906"/>
                <a:gd name="connsiteX3" fmla="*/ 163830 w 163830"/>
                <a:gd name="connsiteY3" fmla="*/ 145771 h 163906"/>
                <a:gd name="connsiteX4" fmla="*/ 152248 w 163830"/>
                <a:gd name="connsiteY4" fmla="*/ 0 h 16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830" h="163906">
                  <a:moveTo>
                    <a:pt x="152248" y="0"/>
                  </a:moveTo>
                  <a:lnTo>
                    <a:pt x="0" y="5944"/>
                  </a:lnTo>
                  <a:cubicBezTo>
                    <a:pt x="2057" y="58445"/>
                    <a:pt x="6248" y="111633"/>
                    <a:pt x="12497" y="163906"/>
                  </a:cubicBezTo>
                  <a:lnTo>
                    <a:pt x="163830" y="145771"/>
                  </a:lnTo>
                  <a:cubicBezTo>
                    <a:pt x="158039" y="97536"/>
                    <a:pt x="154153" y="48463"/>
                    <a:pt x="15224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749D795B-64B3-1B91-A76F-3D0738A246B2}"/>
                </a:ext>
              </a:extLst>
            </p:cNvPr>
            <p:cNvSpPr/>
            <p:nvPr/>
          </p:nvSpPr>
          <p:spPr>
            <a:xfrm>
              <a:off x="3456000" y="2897276"/>
              <a:ext cx="163753" cy="163830"/>
            </a:xfrm>
            <a:custGeom>
              <a:avLst/>
              <a:gdLst>
                <a:gd name="connsiteX0" fmla="*/ 12421 w 163753"/>
                <a:gd name="connsiteY0" fmla="*/ 0 h 163830"/>
                <a:gd name="connsiteX1" fmla="*/ 0 w 163753"/>
                <a:gd name="connsiteY1" fmla="*/ 157886 h 163830"/>
                <a:gd name="connsiteX2" fmla="*/ 152248 w 163753"/>
                <a:gd name="connsiteY2" fmla="*/ 163830 h 163830"/>
                <a:gd name="connsiteX3" fmla="*/ 163754 w 163753"/>
                <a:gd name="connsiteY3" fmla="*/ 17983 h 163830"/>
                <a:gd name="connsiteX4" fmla="*/ 12421 w 163753"/>
                <a:gd name="connsiteY4" fmla="*/ 0 h 163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753" h="163830">
                  <a:moveTo>
                    <a:pt x="12421" y="0"/>
                  </a:moveTo>
                  <a:cubicBezTo>
                    <a:pt x="6248" y="51968"/>
                    <a:pt x="1981" y="105080"/>
                    <a:pt x="0" y="157886"/>
                  </a:cubicBezTo>
                  <a:lnTo>
                    <a:pt x="152248" y="163830"/>
                  </a:lnTo>
                  <a:cubicBezTo>
                    <a:pt x="154153" y="115062"/>
                    <a:pt x="158039" y="66065"/>
                    <a:pt x="163754" y="17983"/>
                  </a:cubicBezTo>
                  <a:lnTo>
                    <a:pt x="1242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A44281B4-395F-22A1-57FB-66F8C999DF0B}"/>
                </a:ext>
              </a:extLst>
            </p:cNvPr>
            <p:cNvSpPr/>
            <p:nvPr/>
          </p:nvSpPr>
          <p:spPr>
            <a:xfrm>
              <a:off x="4112463" y="1557756"/>
              <a:ext cx="214503" cy="214503"/>
            </a:xfrm>
            <a:custGeom>
              <a:avLst/>
              <a:gdLst>
                <a:gd name="connsiteX0" fmla="*/ 122149 w 214503"/>
                <a:gd name="connsiteY0" fmla="*/ 0 h 214503"/>
                <a:gd name="connsiteX1" fmla="*/ 0 w 214503"/>
                <a:gd name="connsiteY1" fmla="*/ 101117 h 214503"/>
                <a:gd name="connsiteX2" fmla="*/ 101879 w 214503"/>
                <a:gd name="connsiteY2" fmla="*/ 214503 h 214503"/>
                <a:gd name="connsiteX3" fmla="*/ 214503 w 214503"/>
                <a:gd name="connsiteY3" fmla="*/ 121234 h 214503"/>
                <a:gd name="connsiteX4" fmla="*/ 122149 w 214503"/>
                <a:gd name="connsiteY4" fmla="*/ 0 h 214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503" h="214503">
                  <a:moveTo>
                    <a:pt x="122149" y="0"/>
                  </a:moveTo>
                  <a:cubicBezTo>
                    <a:pt x="80467" y="31775"/>
                    <a:pt x="39395" y="65761"/>
                    <a:pt x="0" y="101117"/>
                  </a:cubicBezTo>
                  <a:lnTo>
                    <a:pt x="101879" y="214503"/>
                  </a:lnTo>
                  <a:cubicBezTo>
                    <a:pt x="138151" y="181889"/>
                    <a:pt x="176022" y="150495"/>
                    <a:pt x="214503" y="121234"/>
                  </a:cubicBezTo>
                  <a:lnTo>
                    <a:pt x="12214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AF6C99BB-BAC8-E133-282F-7EC567822B20}"/>
                </a:ext>
              </a:extLst>
            </p:cNvPr>
            <p:cNvSpPr/>
            <p:nvPr/>
          </p:nvSpPr>
          <p:spPr>
            <a:xfrm>
              <a:off x="3580663" y="2290191"/>
              <a:ext cx="199567" cy="199720"/>
            </a:xfrm>
            <a:custGeom>
              <a:avLst/>
              <a:gdLst>
                <a:gd name="connsiteX0" fmla="*/ 61722 w 199567"/>
                <a:gd name="connsiteY0" fmla="*/ 0 h 199720"/>
                <a:gd name="connsiteX1" fmla="*/ 0 w 199567"/>
                <a:gd name="connsiteY1" fmla="*/ 146152 h 199720"/>
                <a:gd name="connsiteX2" fmla="*/ 142646 w 199567"/>
                <a:gd name="connsiteY2" fmla="*/ 199720 h 199720"/>
                <a:gd name="connsiteX3" fmla="*/ 199568 w 199567"/>
                <a:gd name="connsiteY3" fmla="*/ 65075 h 199720"/>
                <a:gd name="connsiteX4" fmla="*/ 61722 w 199567"/>
                <a:gd name="connsiteY4" fmla="*/ 0 h 199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567" h="199720">
                  <a:moveTo>
                    <a:pt x="61722" y="0"/>
                  </a:moveTo>
                  <a:cubicBezTo>
                    <a:pt x="39319" y="47625"/>
                    <a:pt x="18593" y="96698"/>
                    <a:pt x="0" y="146152"/>
                  </a:cubicBezTo>
                  <a:lnTo>
                    <a:pt x="142646" y="199720"/>
                  </a:lnTo>
                  <a:cubicBezTo>
                    <a:pt x="159791" y="154153"/>
                    <a:pt x="178918" y="108890"/>
                    <a:pt x="199568" y="65075"/>
                  </a:cubicBezTo>
                  <a:lnTo>
                    <a:pt x="6172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C2B90903-CE0B-8123-3AAB-99B6A8DCE7E9}"/>
                </a:ext>
              </a:extLst>
            </p:cNvPr>
            <p:cNvSpPr/>
            <p:nvPr/>
          </p:nvSpPr>
          <p:spPr>
            <a:xfrm>
              <a:off x="3493338" y="2586837"/>
              <a:ext cx="184022" cy="184023"/>
            </a:xfrm>
            <a:custGeom>
              <a:avLst/>
              <a:gdLst>
                <a:gd name="connsiteX0" fmla="*/ 37490 w 184022"/>
                <a:gd name="connsiteY0" fmla="*/ 0 h 184023"/>
                <a:gd name="connsiteX1" fmla="*/ 0 w 184022"/>
                <a:gd name="connsiteY1" fmla="*/ 153924 h 184023"/>
                <a:gd name="connsiteX2" fmla="*/ 149428 w 184022"/>
                <a:gd name="connsiteY2" fmla="*/ 184023 h 184023"/>
                <a:gd name="connsiteX3" fmla="*/ 184023 w 184022"/>
                <a:gd name="connsiteY3" fmla="*/ 41986 h 184023"/>
                <a:gd name="connsiteX4" fmla="*/ 37490 w 184022"/>
                <a:gd name="connsiteY4" fmla="*/ 0 h 18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022" h="184023">
                  <a:moveTo>
                    <a:pt x="37490" y="0"/>
                  </a:moveTo>
                  <a:cubicBezTo>
                    <a:pt x="23012" y="50368"/>
                    <a:pt x="10439" y="102260"/>
                    <a:pt x="0" y="153924"/>
                  </a:cubicBezTo>
                  <a:lnTo>
                    <a:pt x="149428" y="184023"/>
                  </a:lnTo>
                  <a:cubicBezTo>
                    <a:pt x="159029" y="136398"/>
                    <a:pt x="170612" y="88544"/>
                    <a:pt x="184023" y="41986"/>
                  </a:cubicBezTo>
                  <a:lnTo>
                    <a:pt x="3749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C7099825-EDE5-B50C-3734-B87B191004F4}"/>
                </a:ext>
              </a:extLst>
            </p:cNvPr>
            <p:cNvSpPr/>
            <p:nvPr/>
          </p:nvSpPr>
          <p:spPr>
            <a:xfrm>
              <a:off x="3894531" y="1769516"/>
              <a:ext cx="214960" cy="214883"/>
            </a:xfrm>
            <a:custGeom>
              <a:avLst/>
              <a:gdLst>
                <a:gd name="connsiteX0" fmla="*/ 104470 w 214960"/>
                <a:gd name="connsiteY0" fmla="*/ 0 h 214883"/>
                <a:gd name="connsiteX1" fmla="*/ 0 w 214960"/>
                <a:gd name="connsiteY1" fmla="*/ 119024 h 214883"/>
                <a:gd name="connsiteX2" fmla="*/ 118491 w 214960"/>
                <a:gd name="connsiteY2" fmla="*/ 214884 h 214883"/>
                <a:gd name="connsiteX3" fmla="*/ 214960 w 214960"/>
                <a:gd name="connsiteY3" fmla="*/ 104927 h 214883"/>
                <a:gd name="connsiteX4" fmla="*/ 104470 w 214960"/>
                <a:gd name="connsiteY4" fmla="*/ 0 h 21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960" h="214883">
                  <a:moveTo>
                    <a:pt x="104470" y="0"/>
                  </a:moveTo>
                  <a:cubicBezTo>
                    <a:pt x="67970" y="38405"/>
                    <a:pt x="32918" y="78410"/>
                    <a:pt x="0" y="119024"/>
                  </a:cubicBezTo>
                  <a:lnTo>
                    <a:pt x="118491" y="214884"/>
                  </a:lnTo>
                  <a:cubicBezTo>
                    <a:pt x="148819" y="177394"/>
                    <a:pt x="181280" y="140360"/>
                    <a:pt x="214960" y="104927"/>
                  </a:cubicBezTo>
                  <a:lnTo>
                    <a:pt x="10447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27CD9060-8824-0F23-3E46-1C8C5F172914}"/>
                </a:ext>
              </a:extLst>
            </p:cNvPr>
            <p:cNvSpPr/>
            <p:nvPr/>
          </p:nvSpPr>
          <p:spPr>
            <a:xfrm>
              <a:off x="4364151" y="1386535"/>
              <a:ext cx="208483" cy="208559"/>
            </a:xfrm>
            <a:custGeom>
              <a:avLst/>
              <a:gdLst>
                <a:gd name="connsiteX0" fmla="*/ 136703 w 208483"/>
                <a:gd name="connsiteY0" fmla="*/ 0 h 208559"/>
                <a:gd name="connsiteX1" fmla="*/ 0 w 208483"/>
                <a:gd name="connsiteY1" fmla="*/ 80391 h 208559"/>
                <a:gd name="connsiteX2" fmla="*/ 82601 w 208483"/>
                <a:gd name="connsiteY2" fmla="*/ 208559 h 208559"/>
                <a:gd name="connsiteX3" fmla="*/ 208483 w 208483"/>
                <a:gd name="connsiteY3" fmla="*/ 134417 h 208559"/>
                <a:gd name="connsiteX4" fmla="*/ 136703 w 208483"/>
                <a:gd name="connsiteY4" fmla="*/ 0 h 208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483" h="208559">
                  <a:moveTo>
                    <a:pt x="136703" y="0"/>
                  </a:moveTo>
                  <a:cubicBezTo>
                    <a:pt x="90602" y="24613"/>
                    <a:pt x="44653" y="51664"/>
                    <a:pt x="0" y="80391"/>
                  </a:cubicBezTo>
                  <a:lnTo>
                    <a:pt x="82601" y="208559"/>
                  </a:lnTo>
                  <a:cubicBezTo>
                    <a:pt x="123749" y="181966"/>
                    <a:pt x="166116" y="157048"/>
                    <a:pt x="208483" y="134417"/>
                  </a:cubicBezTo>
                  <a:lnTo>
                    <a:pt x="13670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1B42B6C5-B8CB-938A-B567-B18BEFD5B7D9}"/>
                </a:ext>
              </a:extLst>
            </p:cNvPr>
            <p:cNvSpPr/>
            <p:nvPr/>
          </p:nvSpPr>
          <p:spPr>
            <a:xfrm>
              <a:off x="3715613" y="2015490"/>
              <a:ext cx="210007" cy="210007"/>
            </a:xfrm>
            <a:custGeom>
              <a:avLst/>
              <a:gdLst>
                <a:gd name="connsiteX0" fmla="*/ 84277 w 210007"/>
                <a:gd name="connsiteY0" fmla="*/ 0 h 210007"/>
                <a:gd name="connsiteX1" fmla="*/ 0 w 210007"/>
                <a:gd name="connsiteY1" fmla="*/ 134264 h 210007"/>
                <a:gd name="connsiteX2" fmla="*/ 132207 w 210007"/>
                <a:gd name="connsiteY2" fmla="*/ 210007 h 210007"/>
                <a:gd name="connsiteX3" fmla="*/ 210007 w 210007"/>
                <a:gd name="connsiteY3" fmla="*/ 86182 h 210007"/>
                <a:gd name="connsiteX4" fmla="*/ 84277 w 210007"/>
                <a:gd name="connsiteY4" fmla="*/ 0 h 21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007" h="210007">
                  <a:moveTo>
                    <a:pt x="84277" y="0"/>
                  </a:moveTo>
                  <a:cubicBezTo>
                    <a:pt x="54483" y="43510"/>
                    <a:pt x="26137" y="88621"/>
                    <a:pt x="0" y="134264"/>
                  </a:cubicBezTo>
                  <a:lnTo>
                    <a:pt x="132207" y="210007"/>
                  </a:lnTo>
                  <a:cubicBezTo>
                    <a:pt x="156286" y="167945"/>
                    <a:pt x="182499" y="126263"/>
                    <a:pt x="210007" y="86182"/>
                  </a:cubicBezTo>
                  <a:lnTo>
                    <a:pt x="8427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C17F955A-AEF8-C3CF-42AF-B1070EFFB02E}"/>
                </a:ext>
              </a:extLst>
            </p:cNvPr>
            <p:cNvSpPr/>
            <p:nvPr/>
          </p:nvSpPr>
          <p:spPr>
            <a:xfrm>
              <a:off x="5044465" y="4926863"/>
              <a:ext cx="174345" cy="174269"/>
            </a:xfrm>
            <a:custGeom>
              <a:avLst/>
              <a:gdLst>
                <a:gd name="connsiteX0" fmla="*/ 30099 w 174345"/>
                <a:gd name="connsiteY0" fmla="*/ 0 h 174269"/>
                <a:gd name="connsiteX1" fmla="*/ 0 w 174345"/>
                <a:gd name="connsiteY1" fmla="*/ 149428 h 174269"/>
                <a:gd name="connsiteX2" fmla="*/ 156667 w 174345"/>
                <a:gd name="connsiteY2" fmla="*/ 174269 h 174269"/>
                <a:gd name="connsiteX3" fmla="*/ 174346 w 174345"/>
                <a:gd name="connsiteY3" fmla="*/ 22936 h 174269"/>
                <a:gd name="connsiteX4" fmla="*/ 30099 w 174345"/>
                <a:gd name="connsiteY4" fmla="*/ 0 h 174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345" h="174269">
                  <a:moveTo>
                    <a:pt x="30099" y="0"/>
                  </a:moveTo>
                  <a:lnTo>
                    <a:pt x="0" y="149428"/>
                  </a:lnTo>
                  <a:cubicBezTo>
                    <a:pt x="51283" y="159791"/>
                    <a:pt x="104013" y="168097"/>
                    <a:pt x="156667" y="174269"/>
                  </a:cubicBezTo>
                  <a:lnTo>
                    <a:pt x="174346" y="22936"/>
                  </a:lnTo>
                  <a:cubicBezTo>
                    <a:pt x="125959" y="17221"/>
                    <a:pt x="77343" y="9525"/>
                    <a:pt x="3009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76AD02D6-609B-CB90-A00A-16B643C2EC4C}"/>
                </a:ext>
              </a:extLst>
            </p:cNvPr>
            <p:cNvSpPr/>
            <p:nvPr/>
          </p:nvSpPr>
          <p:spPr>
            <a:xfrm>
              <a:off x="5656960" y="4925949"/>
              <a:ext cx="174726" cy="174726"/>
            </a:xfrm>
            <a:custGeom>
              <a:avLst/>
              <a:gdLst>
                <a:gd name="connsiteX0" fmla="*/ 144475 w 174726"/>
                <a:gd name="connsiteY0" fmla="*/ 0 h 174726"/>
                <a:gd name="connsiteX1" fmla="*/ 0 w 174726"/>
                <a:gd name="connsiteY1" fmla="*/ 23393 h 174726"/>
                <a:gd name="connsiteX2" fmla="*/ 18364 w 174726"/>
                <a:gd name="connsiteY2" fmla="*/ 174727 h 174726"/>
                <a:gd name="connsiteX3" fmla="*/ 174727 w 174726"/>
                <a:gd name="connsiteY3" fmla="*/ 149428 h 174726"/>
                <a:gd name="connsiteX4" fmla="*/ 144475 w 174726"/>
                <a:gd name="connsiteY4" fmla="*/ 0 h 17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726" h="174726">
                  <a:moveTo>
                    <a:pt x="144475" y="0"/>
                  </a:moveTo>
                  <a:cubicBezTo>
                    <a:pt x="97155" y="9601"/>
                    <a:pt x="48616" y="17450"/>
                    <a:pt x="0" y="23393"/>
                  </a:cubicBezTo>
                  <a:lnTo>
                    <a:pt x="18364" y="174727"/>
                  </a:lnTo>
                  <a:cubicBezTo>
                    <a:pt x="70942" y="168326"/>
                    <a:pt x="123520" y="159791"/>
                    <a:pt x="174727" y="149428"/>
                  </a:cubicBezTo>
                  <a:lnTo>
                    <a:pt x="14447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A0144DD2-6E70-C2D7-1F56-BC76875A5149}"/>
                </a:ext>
              </a:extLst>
            </p:cNvPr>
            <p:cNvSpPr/>
            <p:nvPr/>
          </p:nvSpPr>
          <p:spPr>
            <a:xfrm>
              <a:off x="5358942" y="4961000"/>
              <a:ext cx="158419" cy="154000"/>
            </a:xfrm>
            <a:custGeom>
              <a:avLst/>
              <a:gdLst>
                <a:gd name="connsiteX0" fmla="*/ 152324 w 158419"/>
                <a:gd name="connsiteY0" fmla="*/ 0 h 154000"/>
                <a:gd name="connsiteX1" fmla="*/ 6020 w 158419"/>
                <a:gd name="connsiteY1" fmla="*/ 229 h 154000"/>
                <a:gd name="connsiteX2" fmla="*/ 0 w 158419"/>
                <a:gd name="connsiteY2" fmla="*/ 152476 h 154000"/>
                <a:gd name="connsiteX3" fmla="*/ 76886 w 158419"/>
                <a:gd name="connsiteY3" fmla="*/ 154000 h 154000"/>
                <a:gd name="connsiteX4" fmla="*/ 158420 w 158419"/>
                <a:gd name="connsiteY4" fmla="*/ 152248 h 154000"/>
                <a:gd name="connsiteX5" fmla="*/ 152324 w 158419"/>
                <a:gd name="connsiteY5" fmla="*/ 0 h 1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419" h="154000">
                  <a:moveTo>
                    <a:pt x="152324" y="0"/>
                  </a:moveTo>
                  <a:cubicBezTo>
                    <a:pt x="103632" y="1905"/>
                    <a:pt x="54407" y="2134"/>
                    <a:pt x="6020" y="229"/>
                  </a:cubicBezTo>
                  <a:lnTo>
                    <a:pt x="0" y="152476"/>
                  </a:lnTo>
                  <a:cubicBezTo>
                    <a:pt x="25375" y="153543"/>
                    <a:pt x="50978" y="154000"/>
                    <a:pt x="76886" y="154000"/>
                  </a:cubicBezTo>
                  <a:cubicBezTo>
                    <a:pt x="104165" y="153848"/>
                    <a:pt x="131369" y="153314"/>
                    <a:pt x="158420" y="152248"/>
                  </a:cubicBezTo>
                  <a:lnTo>
                    <a:pt x="15232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4E91D81B-603D-0BD0-0327-75101470EDCE}"/>
                </a:ext>
              </a:extLst>
            </p:cNvPr>
            <p:cNvSpPr/>
            <p:nvPr/>
          </p:nvSpPr>
          <p:spPr>
            <a:xfrm>
              <a:off x="6657238" y="1659483"/>
              <a:ext cx="215417" cy="215341"/>
            </a:xfrm>
            <a:custGeom>
              <a:avLst/>
              <a:gdLst>
                <a:gd name="connsiteX0" fmla="*/ 101803 w 215417"/>
                <a:gd name="connsiteY0" fmla="*/ 0 h 215341"/>
                <a:gd name="connsiteX1" fmla="*/ 0 w 215417"/>
                <a:gd name="connsiteY1" fmla="*/ 113386 h 215341"/>
                <a:gd name="connsiteX2" fmla="*/ 104775 w 215417"/>
                <a:gd name="connsiteY2" fmla="*/ 215341 h 215341"/>
                <a:gd name="connsiteX3" fmla="*/ 215417 w 215417"/>
                <a:gd name="connsiteY3" fmla="*/ 110566 h 215341"/>
                <a:gd name="connsiteX4" fmla="*/ 101803 w 215417"/>
                <a:gd name="connsiteY4" fmla="*/ 0 h 215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417" h="215341">
                  <a:moveTo>
                    <a:pt x="101803" y="0"/>
                  </a:moveTo>
                  <a:lnTo>
                    <a:pt x="0" y="113386"/>
                  </a:lnTo>
                  <a:cubicBezTo>
                    <a:pt x="36271" y="145999"/>
                    <a:pt x="71476" y="180289"/>
                    <a:pt x="104775" y="215341"/>
                  </a:cubicBezTo>
                  <a:lnTo>
                    <a:pt x="215417" y="110566"/>
                  </a:lnTo>
                  <a:cubicBezTo>
                    <a:pt x="179298" y="72466"/>
                    <a:pt x="141122" y="35281"/>
                    <a:pt x="10180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F725A9DB-63A4-9565-C89B-2B92C025E7C3}"/>
                </a:ext>
              </a:extLst>
            </p:cNvPr>
            <p:cNvSpPr/>
            <p:nvPr/>
          </p:nvSpPr>
          <p:spPr>
            <a:xfrm>
              <a:off x="6858482" y="1888997"/>
              <a:ext cx="213055" cy="213207"/>
            </a:xfrm>
            <a:custGeom>
              <a:avLst/>
              <a:gdLst>
                <a:gd name="connsiteX0" fmla="*/ 118491 w 213055"/>
                <a:gd name="connsiteY0" fmla="*/ 0 h 213207"/>
                <a:gd name="connsiteX1" fmla="*/ 0 w 213055"/>
                <a:gd name="connsiteY1" fmla="*/ 95860 h 213207"/>
                <a:gd name="connsiteX2" fmla="*/ 87401 w 213055"/>
                <a:gd name="connsiteY2" fmla="*/ 213208 h 213207"/>
                <a:gd name="connsiteX3" fmla="*/ 213055 w 213055"/>
                <a:gd name="connsiteY3" fmla="*/ 127025 h 213207"/>
                <a:gd name="connsiteX4" fmla="*/ 118491 w 213055"/>
                <a:gd name="connsiteY4" fmla="*/ 0 h 213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055" h="213207">
                  <a:moveTo>
                    <a:pt x="118491" y="0"/>
                  </a:moveTo>
                  <a:lnTo>
                    <a:pt x="0" y="95860"/>
                  </a:lnTo>
                  <a:cubicBezTo>
                    <a:pt x="30404" y="133426"/>
                    <a:pt x="59817" y="172974"/>
                    <a:pt x="87401" y="213208"/>
                  </a:cubicBezTo>
                  <a:lnTo>
                    <a:pt x="213055" y="127025"/>
                  </a:lnTo>
                  <a:cubicBezTo>
                    <a:pt x="183185" y="83515"/>
                    <a:pt x="151409" y="40767"/>
                    <a:pt x="11849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C5332B06-1905-6D1B-47EF-6D5A0C3C3077}"/>
                </a:ext>
              </a:extLst>
            </p:cNvPr>
            <p:cNvSpPr/>
            <p:nvPr/>
          </p:nvSpPr>
          <p:spPr>
            <a:xfrm>
              <a:off x="7262952" y="3055391"/>
              <a:ext cx="153847" cy="158267"/>
            </a:xfrm>
            <a:custGeom>
              <a:avLst/>
              <a:gdLst>
                <a:gd name="connsiteX0" fmla="*/ 152248 w 153847"/>
                <a:gd name="connsiteY0" fmla="*/ 0 h 158267"/>
                <a:gd name="connsiteX1" fmla="*/ 0 w 153847"/>
                <a:gd name="connsiteY1" fmla="*/ 5944 h 158267"/>
                <a:gd name="connsiteX2" fmla="*/ 1448 w 153847"/>
                <a:gd name="connsiteY2" fmla="*/ 78334 h 158267"/>
                <a:gd name="connsiteX3" fmla="*/ 0 w 153847"/>
                <a:gd name="connsiteY3" fmla="*/ 152324 h 158267"/>
                <a:gd name="connsiteX4" fmla="*/ 152248 w 153847"/>
                <a:gd name="connsiteY4" fmla="*/ 158267 h 158267"/>
                <a:gd name="connsiteX5" fmla="*/ 153848 w 153847"/>
                <a:gd name="connsiteY5" fmla="*/ 78181 h 158267"/>
                <a:gd name="connsiteX6" fmla="*/ 152248 w 153847"/>
                <a:gd name="connsiteY6" fmla="*/ 0 h 15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847" h="158267">
                  <a:moveTo>
                    <a:pt x="152248" y="0"/>
                  </a:moveTo>
                  <a:lnTo>
                    <a:pt x="0" y="5944"/>
                  </a:lnTo>
                  <a:cubicBezTo>
                    <a:pt x="991" y="29947"/>
                    <a:pt x="1448" y="54178"/>
                    <a:pt x="1448" y="78334"/>
                  </a:cubicBezTo>
                  <a:cubicBezTo>
                    <a:pt x="1448" y="103099"/>
                    <a:pt x="991" y="127711"/>
                    <a:pt x="0" y="152324"/>
                  </a:cubicBezTo>
                  <a:lnTo>
                    <a:pt x="152248" y="158267"/>
                  </a:lnTo>
                  <a:cubicBezTo>
                    <a:pt x="153314" y="131750"/>
                    <a:pt x="153848" y="105080"/>
                    <a:pt x="153848" y="78181"/>
                  </a:cubicBezTo>
                  <a:cubicBezTo>
                    <a:pt x="153848" y="52045"/>
                    <a:pt x="153314" y="25908"/>
                    <a:pt x="15224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6A0AAF9B-5FFA-AE1E-F333-F8D39B402132}"/>
                </a:ext>
              </a:extLst>
            </p:cNvPr>
            <p:cNvSpPr/>
            <p:nvPr/>
          </p:nvSpPr>
          <p:spPr>
            <a:xfrm>
              <a:off x="7023608" y="2150135"/>
              <a:ext cx="205435" cy="205511"/>
            </a:xfrm>
            <a:custGeom>
              <a:avLst/>
              <a:gdLst>
                <a:gd name="connsiteX0" fmla="*/ 132283 w 205435"/>
                <a:gd name="connsiteY0" fmla="*/ 0 h 205511"/>
                <a:gd name="connsiteX1" fmla="*/ 0 w 205435"/>
                <a:gd name="connsiteY1" fmla="*/ 75819 h 205511"/>
                <a:gd name="connsiteX2" fmla="*/ 67589 w 205435"/>
                <a:gd name="connsiteY2" fmla="*/ 205511 h 205511"/>
                <a:gd name="connsiteX3" fmla="*/ 205435 w 205435"/>
                <a:gd name="connsiteY3" fmla="*/ 140437 h 205511"/>
                <a:gd name="connsiteX4" fmla="*/ 132283 w 205435"/>
                <a:gd name="connsiteY4" fmla="*/ 0 h 205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435" h="205511">
                  <a:moveTo>
                    <a:pt x="132283" y="0"/>
                  </a:moveTo>
                  <a:lnTo>
                    <a:pt x="0" y="75819"/>
                  </a:lnTo>
                  <a:cubicBezTo>
                    <a:pt x="24156" y="117958"/>
                    <a:pt x="46863" y="161620"/>
                    <a:pt x="67589" y="205511"/>
                  </a:cubicBezTo>
                  <a:lnTo>
                    <a:pt x="205435" y="140437"/>
                  </a:lnTo>
                  <a:cubicBezTo>
                    <a:pt x="183032" y="92888"/>
                    <a:pt x="158420" y="45644"/>
                    <a:pt x="13228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E157D286-7A8C-FB04-A868-5CC5515771C5}"/>
                </a:ext>
              </a:extLst>
            </p:cNvPr>
            <p:cNvSpPr/>
            <p:nvPr/>
          </p:nvSpPr>
          <p:spPr>
            <a:xfrm>
              <a:off x="7148042" y="2436647"/>
              <a:ext cx="192405" cy="192405"/>
            </a:xfrm>
            <a:custGeom>
              <a:avLst/>
              <a:gdLst>
                <a:gd name="connsiteX0" fmla="*/ 142647 w 192405"/>
                <a:gd name="connsiteY0" fmla="*/ 0 h 192405"/>
                <a:gd name="connsiteX1" fmla="*/ 0 w 192405"/>
                <a:gd name="connsiteY1" fmla="*/ 53645 h 192405"/>
                <a:gd name="connsiteX2" fmla="*/ 45872 w 192405"/>
                <a:gd name="connsiteY2" fmla="*/ 192405 h 192405"/>
                <a:gd name="connsiteX3" fmla="*/ 192405 w 192405"/>
                <a:gd name="connsiteY3" fmla="*/ 150419 h 192405"/>
                <a:gd name="connsiteX4" fmla="*/ 142647 w 192405"/>
                <a:gd name="connsiteY4" fmla="*/ 0 h 19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05" h="192405">
                  <a:moveTo>
                    <a:pt x="142647" y="0"/>
                  </a:moveTo>
                  <a:lnTo>
                    <a:pt x="0" y="53645"/>
                  </a:lnTo>
                  <a:cubicBezTo>
                    <a:pt x="17069" y="99060"/>
                    <a:pt x="32461" y="145771"/>
                    <a:pt x="45872" y="192405"/>
                  </a:cubicBezTo>
                  <a:lnTo>
                    <a:pt x="192405" y="150419"/>
                  </a:lnTo>
                  <a:cubicBezTo>
                    <a:pt x="177927" y="99822"/>
                    <a:pt x="161163" y="49225"/>
                    <a:pt x="14264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296808B6-9086-BF28-C5AE-72D211F28C79}"/>
                </a:ext>
              </a:extLst>
            </p:cNvPr>
            <p:cNvSpPr/>
            <p:nvPr/>
          </p:nvSpPr>
          <p:spPr>
            <a:xfrm>
              <a:off x="7228433" y="2741066"/>
              <a:ext cx="174345" cy="174497"/>
            </a:xfrm>
            <a:custGeom>
              <a:avLst/>
              <a:gdLst>
                <a:gd name="connsiteX0" fmla="*/ 149352 w 174345"/>
                <a:gd name="connsiteY0" fmla="*/ 0 h 174497"/>
                <a:gd name="connsiteX1" fmla="*/ 0 w 174345"/>
                <a:gd name="connsiteY1" fmla="*/ 30023 h 174497"/>
                <a:gd name="connsiteX2" fmla="*/ 23013 w 174345"/>
                <a:gd name="connsiteY2" fmla="*/ 174498 h 174497"/>
                <a:gd name="connsiteX3" fmla="*/ 174346 w 174345"/>
                <a:gd name="connsiteY3" fmla="*/ 156515 h 174497"/>
                <a:gd name="connsiteX4" fmla="*/ 149352 w 174345"/>
                <a:gd name="connsiteY4" fmla="*/ 0 h 174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345" h="174497">
                  <a:moveTo>
                    <a:pt x="149352" y="0"/>
                  </a:moveTo>
                  <a:lnTo>
                    <a:pt x="0" y="30023"/>
                  </a:lnTo>
                  <a:cubicBezTo>
                    <a:pt x="9601" y="77724"/>
                    <a:pt x="17374" y="126340"/>
                    <a:pt x="23013" y="174498"/>
                  </a:cubicBezTo>
                  <a:lnTo>
                    <a:pt x="174346" y="156515"/>
                  </a:lnTo>
                  <a:cubicBezTo>
                    <a:pt x="168173" y="104394"/>
                    <a:pt x="159791" y="51740"/>
                    <a:pt x="1493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62AB5A0A-49DA-82DB-334D-45576D4E9937}"/>
                </a:ext>
              </a:extLst>
            </p:cNvPr>
            <p:cNvSpPr/>
            <p:nvPr/>
          </p:nvSpPr>
          <p:spPr>
            <a:xfrm>
              <a:off x="6424980" y="1467231"/>
              <a:ext cx="212216" cy="212293"/>
            </a:xfrm>
            <a:custGeom>
              <a:avLst/>
              <a:gdLst>
                <a:gd name="connsiteX0" fmla="*/ 82525 w 212216"/>
                <a:gd name="connsiteY0" fmla="*/ 0 h 212293"/>
                <a:gd name="connsiteX1" fmla="*/ 0 w 212216"/>
                <a:gd name="connsiteY1" fmla="*/ 128168 h 212293"/>
                <a:gd name="connsiteX2" fmla="*/ 119710 w 212216"/>
                <a:gd name="connsiteY2" fmla="*/ 212293 h 212293"/>
                <a:gd name="connsiteX3" fmla="*/ 212217 w 212216"/>
                <a:gd name="connsiteY3" fmla="*/ 91059 h 212293"/>
                <a:gd name="connsiteX4" fmla="*/ 82525 w 212216"/>
                <a:gd name="connsiteY4" fmla="*/ 0 h 212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216" h="212293">
                  <a:moveTo>
                    <a:pt x="82525" y="0"/>
                  </a:moveTo>
                  <a:lnTo>
                    <a:pt x="0" y="128168"/>
                  </a:lnTo>
                  <a:cubicBezTo>
                    <a:pt x="40691" y="154381"/>
                    <a:pt x="80924" y="182651"/>
                    <a:pt x="119710" y="212293"/>
                  </a:cubicBezTo>
                  <a:lnTo>
                    <a:pt x="212217" y="91059"/>
                  </a:lnTo>
                  <a:cubicBezTo>
                    <a:pt x="170231" y="58979"/>
                    <a:pt x="126644" y="28423"/>
                    <a:pt x="825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1A955150-1DB4-ACE2-6C2D-DDE4F60643D7}"/>
                </a:ext>
              </a:extLst>
            </p:cNvPr>
            <p:cNvSpPr/>
            <p:nvPr/>
          </p:nvSpPr>
          <p:spPr>
            <a:xfrm>
              <a:off x="6167348" y="1317574"/>
              <a:ext cx="203606" cy="203530"/>
            </a:xfrm>
            <a:custGeom>
              <a:avLst/>
              <a:gdLst>
                <a:gd name="connsiteX0" fmla="*/ 61036 w 203606"/>
                <a:gd name="connsiteY0" fmla="*/ 0 h 203530"/>
                <a:gd name="connsiteX1" fmla="*/ 0 w 203606"/>
                <a:gd name="connsiteY1" fmla="*/ 139598 h 203530"/>
                <a:gd name="connsiteX2" fmla="*/ 131521 w 203606"/>
                <a:gd name="connsiteY2" fmla="*/ 203530 h 203530"/>
                <a:gd name="connsiteX3" fmla="*/ 203606 w 203606"/>
                <a:gd name="connsiteY3" fmla="*/ 69266 h 203530"/>
                <a:gd name="connsiteX4" fmla="*/ 61036 w 203606"/>
                <a:gd name="connsiteY4" fmla="*/ 0 h 203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606" h="203530">
                  <a:moveTo>
                    <a:pt x="61036" y="0"/>
                  </a:moveTo>
                  <a:lnTo>
                    <a:pt x="0" y="139598"/>
                  </a:lnTo>
                  <a:cubicBezTo>
                    <a:pt x="44425" y="159029"/>
                    <a:pt x="88620" y="180518"/>
                    <a:pt x="131521" y="203530"/>
                  </a:cubicBezTo>
                  <a:lnTo>
                    <a:pt x="203606" y="69266"/>
                  </a:lnTo>
                  <a:cubicBezTo>
                    <a:pt x="157201" y="44272"/>
                    <a:pt x="109195" y="20955"/>
                    <a:pt x="6103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2086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093791" y="-2441"/>
            <a:ext cx="909811" cy="6108457"/>
            <a:chOff x="10015306" y="6596"/>
            <a:chExt cx="909811" cy="6108457"/>
          </a:xfrm>
        </p:grpSpPr>
        <p:pic>
          <p:nvPicPr>
            <p:cNvPr id="65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0675075-1F73-0B1A-C6B5-734DCD364DFD}"/>
              </a:ext>
            </a:extLst>
          </p:cNvPr>
          <p:cNvGrpSpPr/>
          <p:nvPr/>
        </p:nvGrpSpPr>
        <p:grpSpPr>
          <a:xfrm>
            <a:off x="-203199" y="11379"/>
            <a:ext cx="909811" cy="6103674"/>
            <a:chOff x="-203199" y="11379"/>
            <a:chExt cx="909811" cy="6103674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25D05CB-81ED-0E70-3147-BFD2D659F5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4586" y="11379"/>
              <a:ext cx="711198" cy="6103674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609FFC5-5CA3-DAEB-6B84-8DD6047BED52}"/>
                </a:ext>
              </a:extLst>
            </p:cNvPr>
            <p:cNvSpPr/>
            <p:nvPr/>
          </p:nvSpPr>
          <p:spPr>
            <a:xfrm rot="5400000">
              <a:off x="-2768644" y="2639794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7ECF68F-44D0-3D7A-6B89-EA9B93CFE0D5}"/>
              </a:ext>
            </a:extLst>
          </p:cNvPr>
          <p:cNvSpPr txBox="1"/>
          <p:nvPr/>
        </p:nvSpPr>
        <p:spPr>
          <a:xfrm>
            <a:off x="2716324" y="506931"/>
            <a:ext cx="543855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UNA HISTORIA</a:t>
            </a:r>
            <a:r>
              <a:rPr lang="en-GB" sz="4000" b="1" spc="300" dirty="0">
                <a:solidFill>
                  <a:srgbClr val="757575"/>
                </a:solidFill>
                <a:latin typeface="Century Gothic" panose="020B0502020202020204" pitchFamily="34" charset="0"/>
              </a:rPr>
              <a:t/>
            </a:r>
            <a:br>
              <a:rPr lang="en-GB" sz="4000" b="1" spc="300" dirty="0">
                <a:solidFill>
                  <a:srgbClr val="757575"/>
                </a:solidFill>
                <a:latin typeface="Century Gothic" panose="020B0502020202020204" pitchFamily="34" charset="0"/>
              </a:rPr>
            </a:br>
            <a:r>
              <a:rPr lang="en-GB" sz="4000" b="1" spc="300" dirty="0" smtClean="0">
                <a:latin typeface="Century Gothic" panose="020B0502020202020204" pitchFamily="34" charset="0"/>
              </a:rPr>
              <a:t>FAMILIAR</a:t>
            </a:r>
            <a:endParaRPr lang="en-GB" sz="4000" b="1" spc="300" dirty="0">
              <a:latin typeface="Century Gothic" panose="020B0502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B252300-2CA6-890D-FAD5-C4DBAFFEDA1D}"/>
              </a:ext>
            </a:extLst>
          </p:cNvPr>
          <p:cNvSpPr txBox="1"/>
          <p:nvPr/>
        </p:nvSpPr>
        <p:spPr>
          <a:xfrm>
            <a:off x="238505" y="1030183"/>
            <a:ext cx="211504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fr-FR" sz="1400" dirty="0">
                <a:solidFill>
                  <a:srgbClr val="757575"/>
                </a:solidFill>
                <a:latin typeface="Century Gothic" panose="020B0502020202020204" pitchFamily="34" charset="0"/>
              </a:rPr>
              <a:t>La </a:t>
            </a:r>
            <a:r>
              <a:rPr lang="fr-FR" sz="14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década</a:t>
            </a:r>
            <a:r>
              <a:rPr lang="fr-FR" sz="1400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4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de </a:t>
            </a:r>
            <a:r>
              <a:rPr lang="fr-FR" sz="1400" b="1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1990 </a:t>
            </a:r>
            <a:endParaRPr lang="fr-FR" sz="1400" b="1" dirty="0">
              <a:solidFill>
                <a:srgbClr val="CD1719"/>
              </a:solidFill>
              <a:latin typeface="Century Gothic" panose="020B0502020202020204" pitchFamily="34" charset="0"/>
            </a:endParaRPr>
          </a:p>
          <a:p>
            <a:pPr lvl="0" algn="r">
              <a:defRPr/>
            </a:pPr>
            <a:r>
              <a:rPr lang="es-ES" sz="14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El origen de </a:t>
            </a:r>
            <a:endParaRPr lang="es-ES" sz="1400" b="1" dirty="0" smtClean="0">
              <a:solidFill>
                <a:srgbClr val="757575"/>
              </a:solidFill>
              <a:latin typeface="Century Gothic" panose="020B0502020202020204" pitchFamily="34" charset="0"/>
            </a:endParaRPr>
          </a:p>
          <a:p>
            <a:pPr lvl="0" algn="r">
              <a:defRPr/>
            </a:pPr>
            <a:r>
              <a:rPr lang="es-ES" sz="14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una </a:t>
            </a:r>
            <a:r>
              <a:rPr lang="es-ES" sz="14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gran historia</a:t>
            </a:r>
            <a:endParaRPr lang="fr-FR" sz="14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95482CB-ED3B-0636-0D94-0F58B690E5D6}"/>
              </a:ext>
            </a:extLst>
          </p:cNvPr>
          <p:cNvSpPr txBox="1"/>
          <p:nvPr/>
        </p:nvSpPr>
        <p:spPr>
          <a:xfrm>
            <a:off x="8284470" y="1030183"/>
            <a:ext cx="2133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fr-FR" sz="1400" dirty="0">
                <a:solidFill>
                  <a:srgbClr val="757575"/>
                </a:solidFill>
                <a:latin typeface="Century Gothic" panose="020B0502020202020204" pitchFamily="34" charset="0"/>
              </a:rPr>
              <a:t>La </a:t>
            </a:r>
            <a:r>
              <a:rPr lang="fr-FR" sz="14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década</a:t>
            </a:r>
            <a:r>
              <a:rPr lang="fr-FR" sz="1400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4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de </a:t>
            </a:r>
            <a:r>
              <a:rPr lang="fr-FR" sz="1400" b="1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2000</a:t>
            </a:r>
            <a:endParaRPr lang="fr-FR" sz="1400" dirty="0">
              <a:latin typeface="Century Gothic" panose="020B0502020202020204" pitchFamily="34" charset="0"/>
            </a:endParaRPr>
          </a:p>
          <a:p>
            <a:pPr>
              <a:defRPr/>
            </a:pPr>
            <a:r>
              <a:rPr lang="fr-FR" sz="1400" b="1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Desarrollo</a:t>
            </a:r>
            <a:r>
              <a:rPr lang="fr-FR" sz="14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400" b="1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rápido</a:t>
            </a:r>
            <a:r>
              <a:rPr lang="fr-FR" sz="14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 y </a:t>
            </a:r>
            <a:r>
              <a:rPr lang="fr-FR" sz="1400" b="1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controlado</a:t>
            </a:r>
            <a:endParaRPr lang="fr-FR" sz="14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4FFCA85-C50F-AE5E-1208-50AB34D8E34A}"/>
              </a:ext>
            </a:extLst>
          </p:cNvPr>
          <p:cNvCxnSpPr>
            <a:cxnSpLocks/>
            <a:stCxn id="5" idx="4"/>
            <a:endCxn id="36" idx="0"/>
          </p:cNvCxnSpPr>
          <p:nvPr/>
        </p:nvCxnSpPr>
        <p:spPr>
          <a:xfrm>
            <a:off x="4530817" y="2274753"/>
            <a:ext cx="0" cy="3076684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6" name="Arc 35">
            <a:extLst>
              <a:ext uri="{FF2B5EF4-FFF2-40B4-BE49-F238E27FC236}">
                <a16:creationId xmlns:a16="http://schemas.microsoft.com/office/drawing/2014/main" id="{5F0A8C8E-1F03-830C-3CB3-66A12E23E83F}"/>
              </a:ext>
            </a:extLst>
          </p:cNvPr>
          <p:cNvSpPr/>
          <p:nvPr/>
        </p:nvSpPr>
        <p:spPr>
          <a:xfrm rot="5400000">
            <a:off x="4017455" y="5094756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Century Gothic" panose="020B0502020202020204" pitchFamily="34" charset="0"/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F0007451-8A38-90B8-128E-169A2968B252}"/>
              </a:ext>
            </a:extLst>
          </p:cNvPr>
          <p:cNvCxnSpPr>
            <a:cxnSpLocks/>
          </p:cNvCxnSpPr>
          <p:nvPr/>
        </p:nvCxnSpPr>
        <p:spPr>
          <a:xfrm>
            <a:off x="696929" y="4315446"/>
            <a:ext cx="0" cy="102430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0B311A58-807A-922F-CEBE-223AADE48C32}"/>
              </a:ext>
            </a:extLst>
          </p:cNvPr>
          <p:cNvGrpSpPr/>
          <p:nvPr/>
        </p:nvGrpSpPr>
        <p:grpSpPr>
          <a:xfrm rot="20700000">
            <a:off x="512633" y="2074243"/>
            <a:ext cx="2006242" cy="2382412"/>
            <a:chOff x="1244600" y="1762125"/>
            <a:chExt cx="2743200" cy="325755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3ABB603-A6EF-79C0-5C2B-54CD938A0983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4" name="Image 10">
              <a:extLst>
                <a:ext uri="{FF2B5EF4-FFF2-40B4-BE49-F238E27FC236}">
                  <a16:creationId xmlns:a16="http://schemas.microsoft.com/office/drawing/2014/main" id="{8DA7A5EE-D492-D42A-F7E2-34FBC27FE4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7000" y="1914525"/>
              <a:ext cx="2438400" cy="2438400"/>
            </a:xfrm>
            <a:prstGeom prst="rect">
              <a:avLst/>
            </a:prstGeom>
          </p:spPr>
        </p:pic>
      </p:grpSp>
      <p:sp>
        <p:nvSpPr>
          <p:cNvPr id="5" name="Oval 4">
            <a:extLst>
              <a:ext uri="{FF2B5EF4-FFF2-40B4-BE49-F238E27FC236}">
                <a16:creationId xmlns:a16="http://schemas.microsoft.com/office/drawing/2014/main" id="{D61B43A8-FB1A-267D-2133-2CFB5A185817}"/>
              </a:ext>
            </a:extLst>
          </p:cNvPr>
          <p:cNvSpPr/>
          <p:nvPr/>
        </p:nvSpPr>
        <p:spPr>
          <a:xfrm>
            <a:off x="4462233" y="2137585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23" name="ZoneTexte 48">
            <a:extLst>
              <a:ext uri="{FF2B5EF4-FFF2-40B4-BE49-F238E27FC236}">
                <a16:creationId xmlns:a16="http://schemas.microsoft.com/office/drawing/2014/main" id="{E34A3EF8-7034-4778-F874-3981A38F40D1}"/>
              </a:ext>
            </a:extLst>
          </p:cNvPr>
          <p:cNvSpPr txBox="1"/>
          <p:nvPr/>
        </p:nvSpPr>
        <p:spPr>
          <a:xfrm>
            <a:off x="2389984" y="1990725"/>
            <a:ext cx="2037957" cy="769441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s-ES" sz="1100" spc="300" dirty="0" smtClean="0">
                <a:latin typeface="Century Gothic" panose="020B0502020202020204" pitchFamily="34" charset="0"/>
              </a:rPr>
              <a:t>FUNDADA </a:t>
            </a:r>
            <a:r>
              <a:rPr lang="es-ES" sz="1050" spc="300" dirty="0" smtClean="0">
                <a:latin typeface="Century Gothic" panose="020B0502020202020204" pitchFamily="34" charset="0"/>
              </a:rPr>
              <a:t>por Christian y  Catherine </a:t>
            </a:r>
            <a:r>
              <a:rPr lang="es-ES" sz="1050" spc="300" dirty="0">
                <a:latin typeface="Century Gothic" panose="020B0502020202020204" pitchFamily="34" charset="0"/>
              </a:rPr>
              <a:t>Duquesne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12ED515-7A8F-3C32-C0F1-04384CCD4606}"/>
              </a:ext>
            </a:extLst>
          </p:cNvPr>
          <p:cNvSpPr/>
          <p:nvPr/>
        </p:nvSpPr>
        <p:spPr>
          <a:xfrm>
            <a:off x="4616241" y="2067669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cs typeface="Gotham-Book"/>
              </a:rPr>
              <a:t>1991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370F596-E301-63BB-2D13-2C1FAF9F13A0}"/>
              </a:ext>
            </a:extLst>
          </p:cNvPr>
          <p:cNvSpPr/>
          <p:nvPr/>
        </p:nvSpPr>
        <p:spPr>
          <a:xfrm>
            <a:off x="4616241" y="2874485"/>
            <a:ext cx="679994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cs typeface="Gotham-Book"/>
              </a:rPr>
              <a:t>1992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DF1B410-C8F5-F1D8-2533-4133A78BF964}"/>
              </a:ext>
            </a:extLst>
          </p:cNvPr>
          <p:cNvSpPr/>
          <p:nvPr/>
        </p:nvSpPr>
        <p:spPr>
          <a:xfrm>
            <a:off x="4616241" y="3699744"/>
            <a:ext cx="694421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cs typeface="Gotham-Book"/>
              </a:rPr>
              <a:t>1994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666CDF3-C714-CEA7-C43F-09A940977E55}"/>
              </a:ext>
            </a:extLst>
          </p:cNvPr>
          <p:cNvSpPr/>
          <p:nvPr/>
        </p:nvSpPr>
        <p:spPr>
          <a:xfrm>
            <a:off x="4462233" y="2944401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8C71335E-0406-C920-9BE8-0F4E5BC19E0D}"/>
              </a:ext>
            </a:extLst>
          </p:cNvPr>
          <p:cNvSpPr/>
          <p:nvPr/>
        </p:nvSpPr>
        <p:spPr>
          <a:xfrm>
            <a:off x="4462233" y="3769660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39" name="ZoneTexte 48">
            <a:extLst>
              <a:ext uri="{FF2B5EF4-FFF2-40B4-BE49-F238E27FC236}">
                <a16:creationId xmlns:a16="http://schemas.microsoft.com/office/drawing/2014/main" id="{D0BFEFFE-8730-E018-C1C2-BA216CBA9B83}"/>
              </a:ext>
            </a:extLst>
          </p:cNvPr>
          <p:cNvSpPr txBox="1"/>
          <p:nvPr/>
        </p:nvSpPr>
        <p:spPr>
          <a:xfrm>
            <a:off x="2763801" y="2883242"/>
            <a:ext cx="1664140" cy="66172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algn="r">
              <a:spcAft>
                <a:spcPts val="600"/>
              </a:spcAft>
            </a:pPr>
            <a:r>
              <a:rPr lang="fr-FR" sz="1100" spc="300" dirty="0">
                <a:latin typeface="Century Gothic" panose="020B0502020202020204" pitchFamily="34" charset="0"/>
              </a:rPr>
              <a:t>6 </a:t>
            </a:r>
            <a:r>
              <a:rPr lang="fr-FR" sz="1100" spc="300" dirty="0" smtClean="0">
                <a:latin typeface="Century Gothic" panose="020B0502020202020204" pitchFamily="34" charset="0"/>
              </a:rPr>
              <a:t>EMPLEADOS</a:t>
            </a:r>
            <a:endParaRPr lang="fr-FR" sz="1100" spc="300" dirty="0">
              <a:latin typeface="Century Gothic" panose="020B0502020202020204" pitchFamily="34" charset="0"/>
            </a:endParaRPr>
          </a:p>
          <a:p>
            <a:pPr algn="r">
              <a:spcAft>
                <a:spcPts val="600"/>
              </a:spcAft>
            </a:pPr>
            <a:r>
              <a:rPr lang="fr-FR" sz="105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Entrega</a:t>
            </a:r>
            <a:r>
              <a:rPr lang="fr-FR" sz="1050" dirty="0">
                <a:solidFill>
                  <a:srgbClr val="757575"/>
                </a:solidFill>
                <a:latin typeface="Century Gothic" panose="020B0502020202020204" pitchFamily="34" charset="0"/>
              </a:rPr>
              <a:t> de </a:t>
            </a:r>
            <a:r>
              <a:rPr lang="fr-FR" sz="105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nuestra</a:t>
            </a:r>
            <a:r>
              <a:rPr lang="fr-FR" sz="1050" dirty="0">
                <a:solidFill>
                  <a:srgbClr val="757575"/>
                </a:solidFill>
                <a:latin typeface="Century Gothic" panose="020B0502020202020204" pitchFamily="34" charset="0"/>
              </a:rPr>
              <a:t> primera </a:t>
            </a:r>
            <a:r>
              <a:rPr lang="fr-FR" sz="105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terrina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ZoneTexte 48">
            <a:extLst>
              <a:ext uri="{FF2B5EF4-FFF2-40B4-BE49-F238E27FC236}">
                <a16:creationId xmlns:a16="http://schemas.microsoft.com/office/drawing/2014/main" id="{7A199DE7-4CAF-D5EB-9578-FA31932B7452}"/>
              </a:ext>
            </a:extLst>
          </p:cNvPr>
          <p:cNvSpPr txBox="1"/>
          <p:nvPr/>
        </p:nvSpPr>
        <p:spPr>
          <a:xfrm>
            <a:off x="2763801" y="3713617"/>
            <a:ext cx="1664140" cy="66172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algn="r">
              <a:spcAft>
                <a:spcPts val="600"/>
              </a:spcAft>
            </a:pPr>
            <a:r>
              <a:rPr lang="fr-FR" sz="1100" spc="300" dirty="0" smtClean="0">
                <a:latin typeface="Century Gothic" panose="020B0502020202020204" pitchFamily="34" charset="0"/>
              </a:rPr>
              <a:t>TRASLADO</a:t>
            </a:r>
          </a:p>
          <a:p>
            <a:pPr algn="r">
              <a:spcAft>
                <a:spcPts val="600"/>
              </a:spcAft>
            </a:pPr>
            <a:r>
              <a:rPr lang="es-ES" sz="1050" dirty="0">
                <a:solidFill>
                  <a:srgbClr val="757575"/>
                </a:solidFill>
                <a:latin typeface="Century Gothic" panose="020B0502020202020204" pitchFamily="34" charset="0"/>
              </a:rPr>
              <a:t>de toda la producción </a:t>
            </a:r>
            <a:r>
              <a:rPr lang="es-ES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al </a:t>
            </a:r>
            <a:r>
              <a:rPr lang="es-ES" sz="1050" dirty="0">
                <a:solidFill>
                  <a:srgbClr val="757575"/>
                </a:solidFill>
                <a:latin typeface="Century Gothic" panose="020B0502020202020204" pitchFamily="34" charset="0"/>
              </a:rPr>
              <a:t>sitio de </a:t>
            </a:r>
            <a:r>
              <a:rPr lang="es-ES" sz="105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Maupas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0A46AC9-1D57-4533-4A58-1E069A60C9DC}"/>
              </a:ext>
            </a:extLst>
          </p:cNvPr>
          <p:cNvCxnSpPr>
            <a:cxnSpLocks/>
          </p:cNvCxnSpPr>
          <p:nvPr/>
        </p:nvCxnSpPr>
        <p:spPr>
          <a:xfrm>
            <a:off x="10168824" y="4315446"/>
            <a:ext cx="0" cy="102430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640903DF-378A-C1FB-DD04-7BAA7CB3BA0C}"/>
              </a:ext>
            </a:extLst>
          </p:cNvPr>
          <p:cNvCxnSpPr>
            <a:cxnSpLocks/>
            <a:stCxn id="9" idx="4"/>
            <a:endCxn id="75" idx="0"/>
          </p:cNvCxnSpPr>
          <p:nvPr/>
        </p:nvCxnSpPr>
        <p:spPr>
          <a:xfrm flipH="1">
            <a:off x="6352294" y="2274753"/>
            <a:ext cx="9852" cy="3076684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5" name="Arc 74">
            <a:extLst>
              <a:ext uri="{FF2B5EF4-FFF2-40B4-BE49-F238E27FC236}">
                <a16:creationId xmlns:a16="http://schemas.microsoft.com/office/drawing/2014/main" id="{A06CD146-A63F-83DB-3CDC-24ED681D23EE}"/>
              </a:ext>
            </a:extLst>
          </p:cNvPr>
          <p:cNvSpPr/>
          <p:nvPr/>
        </p:nvSpPr>
        <p:spPr>
          <a:xfrm rot="16200000" flipH="1">
            <a:off x="6352294" y="5094756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Century Gothic" panose="020B0502020202020204" pitchFamily="34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E71E5E4-6680-D76A-9C33-94B7877F6DF1}"/>
              </a:ext>
            </a:extLst>
          </p:cNvPr>
          <p:cNvGrpSpPr/>
          <p:nvPr/>
        </p:nvGrpSpPr>
        <p:grpSpPr>
          <a:xfrm rot="900000">
            <a:off x="8352326" y="2074243"/>
            <a:ext cx="2006242" cy="2382412"/>
            <a:chOff x="1244600" y="1762125"/>
            <a:chExt cx="2743200" cy="3257550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4496CFB-D0AB-57CB-B728-D17B170929C7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44" name="Image 10">
              <a:extLst>
                <a:ext uri="{FF2B5EF4-FFF2-40B4-BE49-F238E27FC236}">
                  <a16:creationId xmlns:a16="http://schemas.microsoft.com/office/drawing/2014/main" id="{B1C729BC-4502-2BB9-6DB8-C6988F6C22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7000" y="1914525"/>
              <a:ext cx="2438400" cy="2438400"/>
            </a:xfrm>
            <a:prstGeom prst="rect">
              <a:avLst/>
            </a:prstGeom>
          </p:spPr>
        </p:pic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E27F353A-9ACF-1C9B-0148-2AB2AC6F6B51}"/>
              </a:ext>
            </a:extLst>
          </p:cNvPr>
          <p:cNvSpPr/>
          <p:nvPr/>
        </p:nvSpPr>
        <p:spPr>
          <a:xfrm>
            <a:off x="6293562" y="2137585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F6F4656-B219-43F4-ACC8-409ECB2F3CFA}"/>
              </a:ext>
            </a:extLst>
          </p:cNvPr>
          <p:cNvSpPr/>
          <p:nvPr/>
        </p:nvSpPr>
        <p:spPr>
          <a:xfrm>
            <a:off x="5698803" y="2067669"/>
            <a:ext cx="696024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cs typeface="Gotham-Book"/>
              </a:rPr>
              <a:t>2001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2762CA3-A4A2-55A0-9735-51E954F180C6}"/>
              </a:ext>
            </a:extLst>
          </p:cNvPr>
          <p:cNvSpPr/>
          <p:nvPr/>
        </p:nvSpPr>
        <p:spPr>
          <a:xfrm>
            <a:off x="5668346" y="2874485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cs typeface="Gotham-Book"/>
              </a:rPr>
              <a:t>2006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30013AC-E3A0-E508-D311-FE74D46623E7}"/>
              </a:ext>
            </a:extLst>
          </p:cNvPr>
          <p:cNvSpPr/>
          <p:nvPr/>
        </p:nvSpPr>
        <p:spPr>
          <a:xfrm>
            <a:off x="5653919" y="3699744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cs typeface="Gotham-Book"/>
              </a:rPr>
              <a:t>2007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A681ED5-4FA8-F57A-57EF-AA16AA2BF410}"/>
              </a:ext>
            </a:extLst>
          </p:cNvPr>
          <p:cNvSpPr/>
          <p:nvPr/>
        </p:nvSpPr>
        <p:spPr>
          <a:xfrm>
            <a:off x="6293562" y="2944401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93EC0D00-2E00-6263-EA96-B75130630B58}"/>
              </a:ext>
            </a:extLst>
          </p:cNvPr>
          <p:cNvSpPr/>
          <p:nvPr/>
        </p:nvSpPr>
        <p:spPr>
          <a:xfrm>
            <a:off x="6293562" y="3769660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26" name="ZoneTexte 48">
            <a:extLst>
              <a:ext uri="{FF2B5EF4-FFF2-40B4-BE49-F238E27FC236}">
                <a16:creationId xmlns:a16="http://schemas.microsoft.com/office/drawing/2014/main" id="{A2C3556D-B087-C4DF-BEB6-5E851C4ECA12}"/>
              </a:ext>
            </a:extLst>
          </p:cNvPr>
          <p:cNvSpPr txBox="1"/>
          <p:nvPr/>
        </p:nvSpPr>
        <p:spPr>
          <a:xfrm>
            <a:off x="6447914" y="2078411"/>
            <a:ext cx="1664140" cy="59247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es-ES" sz="1100" spc="300" dirty="0" smtClean="0">
                <a:latin typeface="Century Gothic" panose="020B0502020202020204" pitchFamily="34" charset="0"/>
              </a:rPr>
              <a:t>INICIO DE LA 1ª </a:t>
            </a:r>
            <a:r>
              <a:rPr lang="es-ES" sz="1100" spc="300" dirty="0" err="1" smtClean="0">
                <a:latin typeface="Century Gothic" panose="020B0502020202020204" pitchFamily="34" charset="0"/>
              </a:rPr>
              <a:t>LÍNEA</a:t>
            </a:r>
            <a:r>
              <a:rPr lang="es-ES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de</a:t>
            </a:r>
            <a:r>
              <a:rPr lang="es-ES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s-ES" sz="1050" dirty="0">
                <a:solidFill>
                  <a:srgbClr val="757575"/>
                </a:solidFill>
                <a:latin typeface="Century Gothic" panose="020B0502020202020204" pitchFamily="34" charset="0"/>
              </a:rPr>
              <a:t>producción </a:t>
            </a:r>
            <a:r>
              <a:rPr lang="es-ES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de sobres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ZoneTexte 48">
            <a:extLst>
              <a:ext uri="{FF2B5EF4-FFF2-40B4-BE49-F238E27FC236}">
                <a16:creationId xmlns:a16="http://schemas.microsoft.com/office/drawing/2014/main" id="{964C665A-6D92-FC5B-A327-5FA23A2E2A03}"/>
              </a:ext>
            </a:extLst>
          </p:cNvPr>
          <p:cNvSpPr txBox="1"/>
          <p:nvPr/>
        </p:nvSpPr>
        <p:spPr>
          <a:xfrm>
            <a:off x="6447914" y="2883242"/>
            <a:ext cx="1664140" cy="746358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100" spc="300" dirty="0" smtClean="0">
                <a:latin typeface="Century Gothic" panose="020B0502020202020204" pitchFamily="34" charset="0"/>
              </a:rPr>
              <a:t>CONSTRUCCIÓN </a:t>
            </a:r>
            <a:r>
              <a:rPr lang="es-ES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de </a:t>
            </a:r>
            <a:r>
              <a:rPr lang="es-ES" sz="1050" dirty="0">
                <a:solidFill>
                  <a:srgbClr val="757575"/>
                </a:solidFill>
                <a:latin typeface="Century Gothic" panose="020B0502020202020204" pitchFamily="34" charset="0"/>
              </a:rPr>
              <a:t>una plataforma logística </a:t>
            </a:r>
            <a:r>
              <a:rPr lang="es-ES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única </a:t>
            </a:r>
            <a:r>
              <a:rPr lang="es-ES" sz="1050" dirty="0">
                <a:solidFill>
                  <a:srgbClr val="757575"/>
                </a:solidFill>
                <a:latin typeface="Century Gothic" panose="020B0502020202020204" pitchFamily="34" charset="0"/>
              </a:rPr>
              <a:t>para nuestros productos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ZoneTexte 48">
            <a:extLst>
              <a:ext uri="{FF2B5EF4-FFF2-40B4-BE49-F238E27FC236}">
                <a16:creationId xmlns:a16="http://schemas.microsoft.com/office/drawing/2014/main" id="{DB5A0C7F-C7E1-7A4F-0A34-CE2A55AEEBFD}"/>
              </a:ext>
            </a:extLst>
          </p:cNvPr>
          <p:cNvSpPr txBox="1"/>
          <p:nvPr/>
        </p:nvSpPr>
        <p:spPr>
          <a:xfrm>
            <a:off x="6447914" y="3713617"/>
            <a:ext cx="1647574" cy="915635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100" spc="300" dirty="0" smtClean="0">
                <a:latin typeface="Century Gothic" panose="020B0502020202020204" pitchFamily="34" charset="0"/>
              </a:rPr>
              <a:t>NUEVA EXTENSIÓN </a:t>
            </a:r>
            <a:r>
              <a:rPr lang="es-ES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y </a:t>
            </a:r>
            <a:r>
              <a:rPr lang="es-ES" sz="1050" dirty="0">
                <a:solidFill>
                  <a:srgbClr val="757575"/>
                </a:solidFill>
                <a:latin typeface="Century Gothic" panose="020B0502020202020204" pitchFamily="34" charset="0"/>
              </a:rPr>
              <a:t>aumento en la </a:t>
            </a:r>
            <a:r>
              <a:rPr lang="es-ES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capacidad </a:t>
            </a:r>
            <a:r>
              <a:rPr lang="es-ES" sz="1050" dirty="0">
                <a:solidFill>
                  <a:srgbClr val="757575"/>
                </a:solidFill>
                <a:latin typeface="Century Gothic" panose="020B0502020202020204" pitchFamily="34" charset="0"/>
              </a:rPr>
              <a:t>de producción de </a:t>
            </a:r>
            <a:r>
              <a:rPr lang="es-ES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sobres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E07CE22-1A7B-1A74-7DCA-26DEA671C237}"/>
              </a:ext>
            </a:extLst>
          </p:cNvPr>
          <p:cNvSpPr/>
          <p:nvPr/>
        </p:nvSpPr>
        <p:spPr>
          <a:xfrm>
            <a:off x="5653919" y="4700528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cs typeface="Gotham-Book"/>
              </a:rPr>
              <a:t>2008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EAD95431-A5B3-18E7-9C52-712F82BE756D}"/>
              </a:ext>
            </a:extLst>
          </p:cNvPr>
          <p:cNvSpPr/>
          <p:nvPr/>
        </p:nvSpPr>
        <p:spPr>
          <a:xfrm>
            <a:off x="6293562" y="4770444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52" name="ZoneTexte 48">
            <a:extLst>
              <a:ext uri="{FF2B5EF4-FFF2-40B4-BE49-F238E27FC236}">
                <a16:creationId xmlns:a16="http://schemas.microsoft.com/office/drawing/2014/main" id="{CF2CCA6E-8981-2885-9E92-5CEAA4E03C2B}"/>
              </a:ext>
            </a:extLst>
          </p:cNvPr>
          <p:cNvSpPr txBox="1"/>
          <p:nvPr/>
        </p:nvSpPr>
        <p:spPr>
          <a:xfrm>
            <a:off x="6447913" y="4714401"/>
            <a:ext cx="1967723" cy="830997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100" spc="300" dirty="0" smtClean="0">
                <a:latin typeface="Century Gothic" panose="020B0502020202020204" pitchFamily="34" charset="0"/>
              </a:rPr>
              <a:t>REORGANIZACIÓN DE LA EMPRESA</a:t>
            </a:r>
          </a:p>
          <a:p>
            <a:pPr>
              <a:spcAft>
                <a:spcPts val="600"/>
              </a:spcAft>
            </a:pPr>
            <a:r>
              <a:rPr lang="es-ES" sz="1050" dirty="0">
                <a:solidFill>
                  <a:srgbClr val="757575"/>
                </a:solidFill>
                <a:latin typeface="Century Gothic" panose="020B0502020202020204" pitchFamily="34" charset="0"/>
              </a:rPr>
              <a:t>con la participación de los hijos, </a:t>
            </a:r>
            <a:r>
              <a:rPr lang="es-ES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Jean-Charles </a:t>
            </a:r>
            <a:r>
              <a:rPr lang="es-ES" sz="1050" dirty="0">
                <a:solidFill>
                  <a:srgbClr val="757575"/>
                </a:solidFill>
                <a:latin typeface="Century Gothic" panose="020B0502020202020204" pitchFamily="34" charset="0"/>
              </a:rPr>
              <a:t>y François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307456D-EF6C-CF7C-B424-33A68688CBB3}"/>
              </a:ext>
            </a:extLst>
          </p:cNvPr>
          <p:cNvCxnSpPr>
            <a:cxnSpLocks/>
          </p:cNvCxnSpPr>
          <p:nvPr/>
        </p:nvCxnSpPr>
        <p:spPr>
          <a:xfrm>
            <a:off x="2008894" y="5608119"/>
            <a:ext cx="227074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D227178-DD2F-4608-CBDB-D01B940EE0D3}"/>
              </a:ext>
            </a:extLst>
          </p:cNvPr>
          <p:cNvGrpSpPr/>
          <p:nvPr/>
        </p:nvGrpSpPr>
        <p:grpSpPr>
          <a:xfrm rot="5400000">
            <a:off x="1614065" y="4612715"/>
            <a:ext cx="220133" cy="139553"/>
            <a:chOff x="3996267" y="161925"/>
            <a:chExt cx="393203" cy="249270"/>
          </a:xfrm>
        </p:grpSpPr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3DDAE1BC-AEEE-425A-3427-FEC928CB98CA}"/>
                </a:ext>
              </a:extLst>
            </p:cNvPr>
            <p:cNvSpPr/>
            <p:nvPr/>
          </p:nvSpPr>
          <p:spPr>
            <a:xfrm rot="13500000">
              <a:off x="4140200" y="161925"/>
              <a:ext cx="249270" cy="249270"/>
            </a:xfrm>
            <a:prstGeom prst="rtTriangle">
              <a:avLst/>
            </a:prstGeom>
            <a:solidFill>
              <a:srgbClr val="CD17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19" name="Right Triangle 18">
              <a:extLst>
                <a:ext uri="{FF2B5EF4-FFF2-40B4-BE49-F238E27FC236}">
                  <a16:creationId xmlns:a16="http://schemas.microsoft.com/office/drawing/2014/main" id="{D64676D0-76C9-2408-AA8D-04AF07CDE692}"/>
                </a:ext>
              </a:extLst>
            </p:cNvPr>
            <p:cNvSpPr/>
            <p:nvPr/>
          </p:nvSpPr>
          <p:spPr>
            <a:xfrm rot="13500000">
              <a:off x="3996267" y="161925"/>
              <a:ext cx="249270" cy="249270"/>
            </a:xfrm>
            <a:prstGeom prst="rtTriangle">
              <a:avLst/>
            </a:prstGeom>
            <a:solidFill>
              <a:srgbClr val="CD1719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54" name="Arc 53">
            <a:extLst>
              <a:ext uri="{FF2B5EF4-FFF2-40B4-BE49-F238E27FC236}">
                <a16:creationId xmlns:a16="http://schemas.microsoft.com/office/drawing/2014/main" id="{163BB27E-98A3-878D-7C26-E3A947DF35A8}"/>
              </a:ext>
            </a:extLst>
          </p:cNvPr>
          <p:cNvSpPr/>
          <p:nvPr/>
        </p:nvSpPr>
        <p:spPr>
          <a:xfrm rot="10800000">
            <a:off x="1724132" y="5094756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Century Gothic" panose="020B0502020202020204" pitchFamily="34" charset="0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E737FCB3-D885-8041-1331-921F8C07C079}"/>
              </a:ext>
            </a:extLst>
          </p:cNvPr>
          <p:cNvGrpSpPr/>
          <p:nvPr/>
        </p:nvGrpSpPr>
        <p:grpSpPr>
          <a:xfrm>
            <a:off x="1724132" y="4805926"/>
            <a:ext cx="7467405" cy="545511"/>
            <a:chOff x="1724132" y="4805926"/>
            <a:chExt cx="7467405" cy="545511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3BBD663-C963-F91E-E946-6C42490F67A0}"/>
                </a:ext>
              </a:extLst>
            </p:cNvPr>
            <p:cNvCxnSpPr>
              <a:cxnSpLocks/>
            </p:cNvCxnSpPr>
            <p:nvPr/>
          </p:nvCxnSpPr>
          <p:spPr>
            <a:xfrm>
              <a:off x="1724132" y="4805926"/>
              <a:ext cx="0" cy="545511"/>
            </a:xfrm>
            <a:prstGeom prst="line">
              <a:avLst/>
            </a:prstGeom>
            <a:noFill/>
            <a:ln w="9525" cap="rnd">
              <a:gradFill>
                <a:gsLst>
                  <a:gs pos="100000">
                    <a:schemeClr val="tx1"/>
                  </a:gs>
                  <a:gs pos="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24C9AF23-548B-4B87-0C2E-75FDEA711F1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91537" y="4805926"/>
              <a:ext cx="0" cy="545511"/>
            </a:xfrm>
            <a:prstGeom prst="line">
              <a:avLst/>
            </a:prstGeom>
            <a:noFill/>
            <a:ln w="9525" cap="rnd">
              <a:gradFill>
                <a:gsLst>
                  <a:gs pos="100000">
                    <a:schemeClr val="tx1"/>
                  </a:gs>
                  <a:gs pos="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31E3EE76-57DE-74D5-158F-3F8C14386ED6}"/>
              </a:ext>
            </a:extLst>
          </p:cNvPr>
          <p:cNvCxnSpPr>
            <a:cxnSpLocks/>
          </p:cNvCxnSpPr>
          <p:nvPr/>
        </p:nvCxnSpPr>
        <p:spPr>
          <a:xfrm flipH="1">
            <a:off x="6636035" y="5608119"/>
            <a:ext cx="227074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42BABC1-3D3F-F7B4-7C61-6254193B9306}"/>
              </a:ext>
            </a:extLst>
          </p:cNvPr>
          <p:cNvGrpSpPr/>
          <p:nvPr/>
        </p:nvGrpSpPr>
        <p:grpSpPr>
          <a:xfrm rot="16200000" flipH="1">
            <a:off x="9081471" y="4612715"/>
            <a:ext cx="220133" cy="139553"/>
            <a:chOff x="3996267" y="161925"/>
            <a:chExt cx="393203" cy="249270"/>
          </a:xfrm>
        </p:grpSpPr>
        <p:sp>
          <p:nvSpPr>
            <p:cNvPr id="58" name="Right Triangle 57">
              <a:extLst>
                <a:ext uri="{FF2B5EF4-FFF2-40B4-BE49-F238E27FC236}">
                  <a16:creationId xmlns:a16="http://schemas.microsoft.com/office/drawing/2014/main" id="{FB1794B4-EAF7-2FE9-0858-7613C13D7D35}"/>
                </a:ext>
              </a:extLst>
            </p:cNvPr>
            <p:cNvSpPr/>
            <p:nvPr/>
          </p:nvSpPr>
          <p:spPr>
            <a:xfrm rot="13500000">
              <a:off x="4140200" y="161925"/>
              <a:ext cx="249270" cy="249270"/>
            </a:xfrm>
            <a:prstGeom prst="rtTriangle">
              <a:avLst/>
            </a:prstGeom>
            <a:solidFill>
              <a:srgbClr val="CD17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59" name="Right Triangle 58">
              <a:extLst>
                <a:ext uri="{FF2B5EF4-FFF2-40B4-BE49-F238E27FC236}">
                  <a16:creationId xmlns:a16="http://schemas.microsoft.com/office/drawing/2014/main" id="{8E4CE1BA-8E19-9CD0-93BC-D99F7A879C31}"/>
                </a:ext>
              </a:extLst>
            </p:cNvPr>
            <p:cNvSpPr/>
            <p:nvPr/>
          </p:nvSpPr>
          <p:spPr>
            <a:xfrm rot="13500000">
              <a:off x="3996267" y="161925"/>
              <a:ext cx="249270" cy="249270"/>
            </a:xfrm>
            <a:prstGeom prst="rtTriangle">
              <a:avLst/>
            </a:prstGeom>
            <a:solidFill>
              <a:srgbClr val="CD1719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57" name="Arc 56">
            <a:extLst>
              <a:ext uri="{FF2B5EF4-FFF2-40B4-BE49-F238E27FC236}">
                <a16:creationId xmlns:a16="http://schemas.microsoft.com/office/drawing/2014/main" id="{29362833-89BD-444D-FA5B-64D3BFD45F8D}"/>
              </a:ext>
            </a:extLst>
          </p:cNvPr>
          <p:cNvSpPr/>
          <p:nvPr/>
        </p:nvSpPr>
        <p:spPr>
          <a:xfrm rot="10800000" flipH="1">
            <a:off x="8678175" y="5094756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Century Gothic" panose="020B0502020202020204" pitchFamily="34" charset="0"/>
            </a:endParaRPr>
          </a:p>
        </p:txBody>
      </p:sp>
      <p:pic>
        <p:nvPicPr>
          <p:cNvPr id="60" name="Graphic 59">
            <a:extLst>
              <a:ext uri="{FF2B5EF4-FFF2-40B4-BE49-F238E27FC236}">
                <a16:creationId xmlns:a16="http://schemas.microsoft.com/office/drawing/2014/main" id="{246BF50E-5CE7-93BD-83C0-C7580AF9530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07637" y="1162400"/>
            <a:ext cx="513363" cy="513363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506B0E23-FDBA-738F-8E49-AF893E7FC46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818661" y="1194502"/>
            <a:ext cx="417418" cy="417418"/>
          </a:xfrm>
          <a:prstGeom prst="rect">
            <a:avLst/>
          </a:prstGeom>
        </p:spPr>
      </p:pic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30E311FE-1D1B-56F5-1FDB-766041672075}"/>
              </a:ext>
            </a:extLst>
          </p:cNvPr>
          <p:cNvCxnSpPr>
            <a:cxnSpLocks/>
          </p:cNvCxnSpPr>
          <p:nvPr/>
        </p:nvCxnSpPr>
        <p:spPr>
          <a:xfrm>
            <a:off x="2359896" y="1058165"/>
            <a:ext cx="0" cy="61759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CF833D3D-4C84-B20A-6049-03749390A634}"/>
              </a:ext>
            </a:extLst>
          </p:cNvPr>
          <p:cNvCxnSpPr>
            <a:cxnSpLocks/>
          </p:cNvCxnSpPr>
          <p:nvPr/>
        </p:nvCxnSpPr>
        <p:spPr>
          <a:xfrm>
            <a:off x="8324202" y="1058165"/>
            <a:ext cx="0" cy="61759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2119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093791" y="-2441"/>
            <a:ext cx="909811" cy="6108457"/>
            <a:chOff x="10015306" y="6596"/>
            <a:chExt cx="909811" cy="6108457"/>
          </a:xfrm>
        </p:grpSpPr>
        <p:pic>
          <p:nvPicPr>
            <p:cNvPr id="78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0675075-1F73-0B1A-C6B5-734DCD364DFD}"/>
              </a:ext>
            </a:extLst>
          </p:cNvPr>
          <p:cNvGrpSpPr/>
          <p:nvPr/>
        </p:nvGrpSpPr>
        <p:grpSpPr>
          <a:xfrm>
            <a:off x="-203199" y="11379"/>
            <a:ext cx="909811" cy="6103674"/>
            <a:chOff x="-203199" y="11379"/>
            <a:chExt cx="909811" cy="6103674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25D05CB-81ED-0E70-3147-BFD2D659F5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4586" y="11379"/>
              <a:ext cx="711198" cy="6103674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609FFC5-5CA3-DAEB-6B84-8DD6047BED52}"/>
                </a:ext>
              </a:extLst>
            </p:cNvPr>
            <p:cNvSpPr/>
            <p:nvPr/>
          </p:nvSpPr>
          <p:spPr>
            <a:xfrm rot="5400000">
              <a:off x="-2768644" y="2639794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B252300-2CA6-890D-FAD5-C4DBAFFEDA1D}"/>
              </a:ext>
            </a:extLst>
          </p:cNvPr>
          <p:cNvSpPr txBox="1"/>
          <p:nvPr/>
        </p:nvSpPr>
        <p:spPr>
          <a:xfrm>
            <a:off x="238505" y="1030183"/>
            <a:ext cx="211504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fr-FR" sz="1400" dirty="0">
                <a:solidFill>
                  <a:srgbClr val="757575"/>
                </a:solidFill>
                <a:latin typeface="Century Gothic" panose="020B0502020202020204" pitchFamily="34" charset="0"/>
              </a:rPr>
              <a:t>La </a:t>
            </a:r>
            <a:r>
              <a:rPr lang="fr-FR" sz="14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década</a:t>
            </a:r>
            <a:r>
              <a:rPr lang="fr-FR" sz="1400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4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de </a:t>
            </a: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2010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CD1719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r">
              <a:defRPr/>
            </a:pPr>
            <a:r>
              <a:rPr lang="fr-FR" sz="1400" b="1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</a:t>
            </a:r>
            <a:r>
              <a:rPr lang="fr-FR" sz="1400" b="1" dirty="0" err="1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relevo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95482CB-ED3B-0636-0D94-0F58B690E5D6}"/>
              </a:ext>
            </a:extLst>
          </p:cNvPr>
          <p:cNvSpPr txBox="1"/>
          <p:nvPr/>
        </p:nvSpPr>
        <p:spPr>
          <a:xfrm>
            <a:off x="8284470" y="1030183"/>
            <a:ext cx="21336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fr-FR" sz="1400" dirty="0">
                <a:solidFill>
                  <a:srgbClr val="757575"/>
                </a:solidFill>
                <a:latin typeface="Century Gothic" panose="020B0502020202020204" pitchFamily="34" charset="0"/>
              </a:rPr>
              <a:t>La </a:t>
            </a:r>
            <a:r>
              <a:rPr lang="fr-FR" sz="14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década</a:t>
            </a:r>
            <a:r>
              <a:rPr lang="fr-FR" sz="1400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4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de </a:t>
            </a: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2020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>
              <a:defRPr/>
            </a:pPr>
            <a:r>
              <a:rPr lang="es-ES" sz="1400" b="1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futuro </a:t>
            </a:r>
            <a:r>
              <a:rPr lang="es-ES" sz="1400" b="1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 la mira</a:t>
            </a:r>
            <a:endParaRPr lang="es-ES" sz="1400" b="1" dirty="0">
              <a:solidFill>
                <a:srgbClr val="757575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4FFCA85-C50F-AE5E-1208-50AB34D8E34A}"/>
              </a:ext>
            </a:extLst>
          </p:cNvPr>
          <p:cNvCxnSpPr>
            <a:cxnSpLocks/>
            <a:stCxn id="5" idx="4"/>
            <a:endCxn id="36" idx="0"/>
          </p:cNvCxnSpPr>
          <p:nvPr/>
        </p:nvCxnSpPr>
        <p:spPr>
          <a:xfrm>
            <a:off x="4559037" y="2372228"/>
            <a:ext cx="0" cy="3432361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6" name="Arc 35">
            <a:extLst>
              <a:ext uri="{FF2B5EF4-FFF2-40B4-BE49-F238E27FC236}">
                <a16:creationId xmlns:a16="http://schemas.microsoft.com/office/drawing/2014/main" id="{5F0A8C8E-1F03-830C-3CB3-66A12E23E83F}"/>
              </a:ext>
            </a:extLst>
          </p:cNvPr>
          <p:cNvSpPr/>
          <p:nvPr/>
        </p:nvSpPr>
        <p:spPr>
          <a:xfrm rot="5400000">
            <a:off x="4045675" y="5547908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F0007451-8A38-90B8-128E-169A2968B252}"/>
              </a:ext>
            </a:extLst>
          </p:cNvPr>
          <p:cNvCxnSpPr>
            <a:cxnSpLocks/>
          </p:cNvCxnSpPr>
          <p:nvPr/>
        </p:nvCxnSpPr>
        <p:spPr>
          <a:xfrm>
            <a:off x="696929" y="4315446"/>
            <a:ext cx="0" cy="102430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0A46AC9-1D57-4533-4A58-1E069A60C9DC}"/>
              </a:ext>
            </a:extLst>
          </p:cNvPr>
          <p:cNvCxnSpPr>
            <a:cxnSpLocks/>
          </p:cNvCxnSpPr>
          <p:nvPr/>
        </p:nvCxnSpPr>
        <p:spPr>
          <a:xfrm>
            <a:off x="10168824" y="4315446"/>
            <a:ext cx="0" cy="102430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640903DF-378A-C1FB-DD04-7BAA7CB3BA0C}"/>
              </a:ext>
            </a:extLst>
          </p:cNvPr>
          <p:cNvCxnSpPr>
            <a:cxnSpLocks/>
            <a:stCxn id="9" idx="4"/>
            <a:endCxn id="75" idx="0"/>
          </p:cNvCxnSpPr>
          <p:nvPr/>
        </p:nvCxnSpPr>
        <p:spPr>
          <a:xfrm flipH="1">
            <a:off x="6352294" y="2372228"/>
            <a:ext cx="9852" cy="3440453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5" name="Arc 74">
            <a:extLst>
              <a:ext uri="{FF2B5EF4-FFF2-40B4-BE49-F238E27FC236}">
                <a16:creationId xmlns:a16="http://schemas.microsoft.com/office/drawing/2014/main" id="{A06CD146-A63F-83DB-3CDC-24ED681D23EE}"/>
              </a:ext>
            </a:extLst>
          </p:cNvPr>
          <p:cNvSpPr/>
          <p:nvPr/>
        </p:nvSpPr>
        <p:spPr>
          <a:xfrm rot="16200000" flipH="1">
            <a:off x="6352294" y="5556000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61B43A8-FB1A-267D-2133-2CFB5A185817}"/>
              </a:ext>
            </a:extLst>
          </p:cNvPr>
          <p:cNvSpPr/>
          <p:nvPr/>
        </p:nvSpPr>
        <p:spPr>
          <a:xfrm>
            <a:off x="4490453" y="2235060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ZoneTexte 48">
            <a:extLst>
              <a:ext uri="{FF2B5EF4-FFF2-40B4-BE49-F238E27FC236}">
                <a16:creationId xmlns:a16="http://schemas.microsoft.com/office/drawing/2014/main" id="{E34A3EF8-7034-4778-F874-3981A38F40D1}"/>
              </a:ext>
            </a:extLst>
          </p:cNvPr>
          <p:cNvSpPr txBox="1"/>
          <p:nvPr/>
        </p:nvSpPr>
        <p:spPr>
          <a:xfrm>
            <a:off x="2353546" y="2088200"/>
            <a:ext cx="2074395" cy="830997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 algn="r">
              <a:spcAft>
                <a:spcPts val="600"/>
              </a:spcAft>
              <a:defRPr/>
            </a:pPr>
            <a:r>
              <a:rPr lang="fr-FR" sz="1100" spc="300" dirty="0" smtClean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NUEVA LÍNEA DE PRODUCCIÓN </a:t>
            </a:r>
          </a:p>
          <a:p>
            <a:pPr lvl="0" algn="r">
              <a:spcAft>
                <a:spcPts val="600"/>
              </a:spcAft>
              <a:defRPr/>
            </a:pPr>
            <a:r>
              <a:rPr lang="es-ES" sz="105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  una </a:t>
            </a:r>
            <a:r>
              <a:rPr lang="es-ES" sz="105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capacidad </a:t>
            </a:r>
            <a:r>
              <a:rPr lang="es-ES" sz="105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100 </a:t>
            </a:r>
            <a:r>
              <a:rPr lang="es-ES" sz="105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millones de </a:t>
            </a:r>
            <a:r>
              <a:rPr lang="es-ES" sz="105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sobres</a:t>
            </a:r>
            <a:endParaRPr kumimoji="0" lang="fr-FR" sz="1050" b="0" i="0" u="none" strike="noStrike" kern="1200" cap="none" spc="0" normalizeH="0" baseline="0" noProof="0" dirty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12ED515-7A8F-3C32-C0F1-04384CCD4606}"/>
              </a:ext>
            </a:extLst>
          </p:cNvPr>
          <p:cNvSpPr/>
          <p:nvPr/>
        </p:nvSpPr>
        <p:spPr>
          <a:xfrm>
            <a:off x="4644461" y="2165144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2019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27F353A-9ACF-1C9B-0148-2AB2AC6F6B51}"/>
              </a:ext>
            </a:extLst>
          </p:cNvPr>
          <p:cNvSpPr/>
          <p:nvPr/>
        </p:nvSpPr>
        <p:spPr>
          <a:xfrm>
            <a:off x="6293562" y="2235060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F6F4656-B219-43F4-ACC8-409ECB2F3CFA}"/>
              </a:ext>
            </a:extLst>
          </p:cNvPr>
          <p:cNvSpPr/>
          <p:nvPr/>
        </p:nvSpPr>
        <p:spPr>
          <a:xfrm>
            <a:off x="5651355" y="2165144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2020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ZoneTexte 48">
            <a:extLst>
              <a:ext uri="{FF2B5EF4-FFF2-40B4-BE49-F238E27FC236}">
                <a16:creationId xmlns:a16="http://schemas.microsoft.com/office/drawing/2014/main" id="{A2C3556D-B087-C4DF-BEB6-5E851C4ECA12}"/>
              </a:ext>
            </a:extLst>
          </p:cNvPr>
          <p:cNvSpPr txBox="1"/>
          <p:nvPr/>
        </p:nvSpPr>
        <p:spPr>
          <a:xfrm>
            <a:off x="6447914" y="2175886"/>
            <a:ext cx="1664140" cy="584775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fr-FR" sz="1100" spc="300" dirty="0" smtClean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ADOPCIÓN </a:t>
            </a:r>
            <a:r>
              <a:rPr kumimoji="0" lang="fr-FR" sz="11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1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" sz="105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</a:t>
            </a:r>
            <a:r>
              <a:rPr lang="es-ES" sz="105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una nueva </a:t>
            </a:r>
            <a:r>
              <a:rPr lang="es-ES" sz="105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gobernanza</a:t>
            </a:r>
            <a:endParaRPr kumimoji="0" lang="fr-FR" sz="1050" b="0" i="0" u="none" strike="noStrike" kern="1200" cap="none" spc="0" normalizeH="0" baseline="0" noProof="0" dirty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370F596-E301-63BB-2D13-2C1FAF9F13A0}"/>
              </a:ext>
            </a:extLst>
          </p:cNvPr>
          <p:cNvSpPr/>
          <p:nvPr/>
        </p:nvSpPr>
        <p:spPr>
          <a:xfrm>
            <a:off x="4644461" y="2992275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2018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666CDF3-C714-CEA7-C43F-09A940977E55}"/>
              </a:ext>
            </a:extLst>
          </p:cNvPr>
          <p:cNvSpPr/>
          <p:nvPr/>
        </p:nvSpPr>
        <p:spPr>
          <a:xfrm>
            <a:off x="4490453" y="3062191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ZoneTexte 48">
            <a:extLst>
              <a:ext uri="{FF2B5EF4-FFF2-40B4-BE49-F238E27FC236}">
                <a16:creationId xmlns:a16="http://schemas.microsoft.com/office/drawing/2014/main" id="{D0BFEFFE-8730-E018-C1C2-BA216CBA9B83}"/>
              </a:ext>
            </a:extLst>
          </p:cNvPr>
          <p:cNvSpPr txBox="1"/>
          <p:nvPr/>
        </p:nvSpPr>
        <p:spPr>
          <a:xfrm>
            <a:off x="2499868" y="2996151"/>
            <a:ext cx="1928073" cy="66172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 algn="r">
              <a:spcAft>
                <a:spcPts val="600"/>
              </a:spcAft>
              <a:defRPr/>
            </a:pPr>
            <a:r>
              <a:rPr lang="fr-FR" sz="1100" spc="300" dirty="0" smtClean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AMPLIACIÓN</a:t>
            </a:r>
            <a:endParaRPr lang="fr-FR" sz="1100" spc="300" dirty="0">
              <a:solidFill>
                <a:prstClr val="black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r">
              <a:spcAft>
                <a:spcPts val="600"/>
              </a:spcAft>
              <a:defRPr/>
            </a:pPr>
            <a:r>
              <a:rPr lang="es-ES" sz="105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</a:t>
            </a:r>
            <a:r>
              <a:rPr lang="es-ES" sz="105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planta </a:t>
            </a:r>
            <a:r>
              <a:rPr lang="es-ES" sz="105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producción  (</a:t>
            </a:r>
            <a:r>
              <a:rPr lang="es-ES" sz="105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24 000 m2 a 36 000 m2)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kumimoji="0" lang="fr-FR" sz="1050" b="0" i="0" u="none" strike="noStrike" kern="1200" cap="none" spc="0" normalizeH="0" baseline="0" noProof="0" dirty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2762CA3-A4A2-55A0-9735-51E954F180C6}"/>
              </a:ext>
            </a:extLst>
          </p:cNvPr>
          <p:cNvSpPr/>
          <p:nvPr/>
        </p:nvSpPr>
        <p:spPr>
          <a:xfrm>
            <a:off x="5651355" y="2992275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2020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A681ED5-4FA8-F57A-57EF-AA16AA2BF410}"/>
              </a:ext>
            </a:extLst>
          </p:cNvPr>
          <p:cNvSpPr/>
          <p:nvPr/>
        </p:nvSpPr>
        <p:spPr>
          <a:xfrm>
            <a:off x="6293562" y="3062191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ZoneTexte 48">
            <a:extLst>
              <a:ext uri="{FF2B5EF4-FFF2-40B4-BE49-F238E27FC236}">
                <a16:creationId xmlns:a16="http://schemas.microsoft.com/office/drawing/2014/main" id="{964C665A-6D92-FC5B-A327-5FA23A2E2A03}"/>
              </a:ext>
            </a:extLst>
          </p:cNvPr>
          <p:cNvSpPr txBox="1"/>
          <p:nvPr/>
        </p:nvSpPr>
        <p:spPr>
          <a:xfrm>
            <a:off x="6447913" y="3001032"/>
            <a:ext cx="1962179" cy="92333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es-ES" sz="1100" spc="300" dirty="0" smtClean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PREMIADA Y NOMBRADA COMO EMPRESA</a:t>
            </a:r>
            <a: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b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 Vitrine Industrie </a:t>
            </a:r>
            <a:b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du Futur »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307456D-EF6C-CF7C-B424-33A68688CBB3}"/>
              </a:ext>
            </a:extLst>
          </p:cNvPr>
          <p:cNvCxnSpPr>
            <a:cxnSpLocks/>
          </p:cNvCxnSpPr>
          <p:nvPr/>
        </p:nvCxnSpPr>
        <p:spPr>
          <a:xfrm>
            <a:off x="2029022" y="6061271"/>
            <a:ext cx="227074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D227178-DD2F-4608-CBDB-D01B940EE0D3}"/>
              </a:ext>
            </a:extLst>
          </p:cNvPr>
          <p:cNvGrpSpPr/>
          <p:nvPr/>
        </p:nvGrpSpPr>
        <p:grpSpPr>
          <a:xfrm rot="5400000">
            <a:off x="1642285" y="4612715"/>
            <a:ext cx="220133" cy="139553"/>
            <a:chOff x="3996267" y="161925"/>
            <a:chExt cx="393203" cy="249270"/>
          </a:xfrm>
        </p:grpSpPr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3DDAE1BC-AEEE-425A-3427-FEC928CB98CA}"/>
                </a:ext>
              </a:extLst>
            </p:cNvPr>
            <p:cNvSpPr/>
            <p:nvPr/>
          </p:nvSpPr>
          <p:spPr>
            <a:xfrm rot="13500000">
              <a:off x="4140200" y="161925"/>
              <a:ext cx="249270" cy="249270"/>
            </a:xfrm>
            <a:prstGeom prst="rtTriangle">
              <a:avLst/>
            </a:prstGeom>
            <a:solidFill>
              <a:srgbClr val="CD17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Right Triangle 18">
              <a:extLst>
                <a:ext uri="{FF2B5EF4-FFF2-40B4-BE49-F238E27FC236}">
                  <a16:creationId xmlns:a16="http://schemas.microsoft.com/office/drawing/2014/main" id="{D64676D0-76C9-2408-AA8D-04AF07CDE692}"/>
                </a:ext>
              </a:extLst>
            </p:cNvPr>
            <p:cNvSpPr/>
            <p:nvPr/>
          </p:nvSpPr>
          <p:spPr>
            <a:xfrm rot="13500000">
              <a:off x="3996267" y="161925"/>
              <a:ext cx="249270" cy="249270"/>
            </a:xfrm>
            <a:prstGeom prst="rtTriangle">
              <a:avLst/>
            </a:prstGeom>
            <a:solidFill>
              <a:srgbClr val="CD1719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54" name="Arc 53">
            <a:extLst>
              <a:ext uri="{FF2B5EF4-FFF2-40B4-BE49-F238E27FC236}">
                <a16:creationId xmlns:a16="http://schemas.microsoft.com/office/drawing/2014/main" id="{163BB27E-98A3-878D-7C26-E3A947DF35A8}"/>
              </a:ext>
            </a:extLst>
          </p:cNvPr>
          <p:cNvSpPr/>
          <p:nvPr/>
        </p:nvSpPr>
        <p:spPr>
          <a:xfrm rot="10800000">
            <a:off x="1752352" y="5547908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E737FCB3-D885-8041-1331-921F8C07C079}"/>
              </a:ext>
            </a:extLst>
          </p:cNvPr>
          <p:cNvGrpSpPr/>
          <p:nvPr/>
        </p:nvGrpSpPr>
        <p:grpSpPr>
          <a:xfrm>
            <a:off x="1752352" y="4805926"/>
            <a:ext cx="7439185" cy="1022144"/>
            <a:chOff x="1724132" y="4805926"/>
            <a:chExt cx="7439185" cy="545511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3BBD663-C963-F91E-E946-6C42490F67A0}"/>
                </a:ext>
              </a:extLst>
            </p:cNvPr>
            <p:cNvCxnSpPr>
              <a:cxnSpLocks/>
            </p:cNvCxnSpPr>
            <p:nvPr/>
          </p:nvCxnSpPr>
          <p:spPr>
            <a:xfrm>
              <a:off x="1724132" y="4805926"/>
              <a:ext cx="0" cy="545511"/>
            </a:xfrm>
            <a:prstGeom prst="line">
              <a:avLst/>
            </a:prstGeom>
            <a:noFill/>
            <a:ln w="9525" cap="rnd">
              <a:gradFill>
                <a:gsLst>
                  <a:gs pos="100000">
                    <a:schemeClr val="tx1"/>
                  </a:gs>
                  <a:gs pos="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24C9AF23-548B-4B87-0C2E-75FDEA711F1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63317" y="4805926"/>
              <a:ext cx="0" cy="545511"/>
            </a:xfrm>
            <a:prstGeom prst="line">
              <a:avLst/>
            </a:prstGeom>
            <a:noFill/>
            <a:ln w="9525" cap="rnd">
              <a:gradFill>
                <a:gsLst>
                  <a:gs pos="100000">
                    <a:schemeClr val="tx1"/>
                  </a:gs>
                  <a:gs pos="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31E3EE76-57DE-74D5-158F-3F8C14386ED6}"/>
              </a:ext>
            </a:extLst>
          </p:cNvPr>
          <p:cNvCxnSpPr>
            <a:cxnSpLocks/>
            <a:stCxn id="57" idx="0"/>
          </p:cNvCxnSpPr>
          <p:nvPr/>
        </p:nvCxnSpPr>
        <p:spPr>
          <a:xfrm flipH="1">
            <a:off x="6611759" y="6069362"/>
            <a:ext cx="2323097" cy="1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42BABC1-3D3F-F7B4-7C61-6254193B9306}"/>
              </a:ext>
            </a:extLst>
          </p:cNvPr>
          <p:cNvGrpSpPr/>
          <p:nvPr/>
        </p:nvGrpSpPr>
        <p:grpSpPr>
          <a:xfrm rot="16200000" flipH="1">
            <a:off x="9081471" y="4612715"/>
            <a:ext cx="220133" cy="139553"/>
            <a:chOff x="3996267" y="161925"/>
            <a:chExt cx="393203" cy="249270"/>
          </a:xfrm>
        </p:grpSpPr>
        <p:sp>
          <p:nvSpPr>
            <p:cNvPr id="58" name="Right Triangle 57">
              <a:extLst>
                <a:ext uri="{FF2B5EF4-FFF2-40B4-BE49-F238E27FC236}">
                  <a16:creationId xmlns:a16="http://schemas.microsoft.com/office/drawing/2014/main" id="{FB1794B4-EAF7-2FE9-0858-7613C13D7D35}"/>
                </a:ext>
              </a:extLst>
            </p:cNvPr>
            <p:cNvSpPr/>
            <p:nvPr/>
          </p:nvSpPr>
          <p:spPr>
            <a:xfrm rot="13500000">
              <a:off x="4140200" y="161925"/>
              <a:ext cx="249270" cy="249270"/>
            </a:xfrm>
            <a:prstGeom prst="rtTriangle">
              <a:avLst/>
            </a:prstGeom>
            <a:solidFill>
              <a:srgbClr val="CD17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9" name="Right Triangle 58">
              <a:extLst>
                <a:ext uri="{FF2B5EF4-FFF2-40B4-BE49-F238E27FC236}">
                  <a16:creationId xmlns:a16="http://schemas.microsoft.com/office/drawing/2014/main" id="{8E4CE1BA-8E19-9CD0-93BC-D99F7A879C31}"/>
                </a:ext>
              </a:extLst>
            </p:cNvPr>
            <p:cNvSpPr/>
            <p:nvPr/>
          </p:nvSpPr>
          <p:spPr>
            <a:xfrm rot="13500000">
              <a:off x="3996267" y="161925"/>
              <a:ext cx="249270" cy="249270"/>
            </a:xfrm>
            <a:prstGeom prst="rtTriangle">
              <a:avLst/>
            </a:prstGeom>
            <a:solidFill>
              <a:srgbClr val="CD1719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57" name="Arc 56">
            <a:extLst>
              <a:ext uri="{FF2B5EF4-FFF2-40B4-BE49-F238E27FC236}">
                <a16:creationId xmlns:a16="http://schemas.microsoft.com/office/drawing/2014/main" id="{29362833-89BD-444D-FA5B-64D3BFD45F8D}"/>
              </a:ext>
            </a:extLst>
          </p:cNvPr>
          <p:cNvSpPr/>
          <p:nvPr/>
        </p:nvSpPr>
        <p:spPr>
          <a:xfrm rot="10800000" flipH="1">
            <a:off x="8678175" y="5556000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30E311FE-1D1B-56F5-1FDB-766041672075}"/>
              </a:ext>
            </a:extLst>
          </p:cNvPr>
          <p:cNvCxnSpPr>
            <a:cxnSpLocks/>
          </p:cNvCxnSpPr>
          <p:nvPr/>
        </p:nvCxnSpPr>
        <p:spPr>
          <a:xfrm>
            <a:off x="2359896" y="1058165"/>
            <a:ext cx="0" cy="61759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CF833D3D-4C84-B20A-6049-03749390A634}"/>
              </a:ext>
            </a:extLst>
          </p:cNvPr>
          <p:cNvCxnSpPr>
            <a:cxnSpLocks/>
          </p:cNvCxnSpPr>
          <p:nvPr/>
        </p:nvCxnSpPr>
        <p:spPr>
          <a:xfrm>
            <a:off x="8284470" y="1058165"/>
            <a:ext cx="0" cy="61759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EE07CE22-1A7B-1A74-7DCA-26DEA671C237}"/>
              </a:ext>
            </a:extLst>
          </p:cNvPr>
          <p:cNvSpPr/>
          <p:nvPr/>
        </p:nvSpPr>
        <p:spPr>
          <a:xfrm>
            <a:off x="5651355" y="4639903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2022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EAD95431-A5B3-18E7-9C52-712F82BE756D}"/>
              </a:ext>
            </a:extLst>
          </p:cNvPr>
          <p:cNvSpPr/>
          <p:nvPr/>
        </p:nvSpPr>
        <p:spPr>
          <a:xfrm>
            <a:off x="6293562" y="4709819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" name="ZoneTexte 48">
            <a:extLst>
              <a:ext uri="{FF2B5EF4-FFF2-40B4-BE49-F238E27FC236}">
                <a16:creationId xmlns:a16="http://schemas.microsoft.com/office/drawing/2014/main" id="{CF2CCA6E-8981-2885-9E92-5CEAA4E03C2B}"/>
              </a:ext>
            </a:extLst>
          </p:cNvPr>
          <p:cNvSpPr txBox="1"/>
          <p:nvPr/>
        </p:nvSpPr>
        <p:spPr>
          <a:xfrm>
            <a:off x="6447913" y="4653776"/>
            <a:ext cx="2675040" cy="746358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fr-FR" sz="1100" spc="300" dirty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AMPLIACIÓN</a:t>
            </a:r>
            <a: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" sz="105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del centro administrativo </a:t>
            </a:r>
            <a:r>
              <a:rPr lang="es-ES" sz="105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(+</a:t>
            </a:r>
            <a:r>
              <a:rPr lang="es-ES" sz="105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2 000 </a:t>
            </a:r>
            <a:r>
              <a:rPr lang="es-ES" sz="105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m2) y Ampliación </a:t>
            </a:r>
            <a:r>
              <a:rPr lang="es-ES" sz="105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la plataforma </a:t>
            </a:r>
            <a:r>
              <a:rPr lang="es-ES" sz="105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logística (+</a:t>
            </a:r>
            <a:r>
              <a:rPr lang="es-ES" sz="105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12 000 m2)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kumimoji="0" lang="fr-FR" sz="1050" b="0" i="0" u="none" strike="noStrike" kern="1200" cap="none" spc="0" normalizeH="0" baseline="0" noProof="0" dirty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C5CFB33D-25DF-2581-64D5-75BE0BBF74D0}"/>
              </a:ext>
            </a:extLst>
          </p:cNvPr>
          <p:cNvSpPr/>
          <p:nvPr/>
        </p:nvSpPr>
        <p:spPr>
          <a:xfrm>
            <a:off x="4644461" y="4639903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2015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CE719A55-743C-4AB8-029B-896A20A5AED6}"/>
              </a:ext>
            </a:extLst>
          </p:cNvPr>
          <p:cNvSpPr/>
          <p:nvPr/>
        </p:nvSpPr>
        <p:spPr>
          <a:xfrm>
            <a:off x="4490453" y="4709819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6" name="ZoneTexte 48">
            <a:extLst>
              <a:ext uri="{FF2B5EF4-FFF2-40B4-BE49-F238E27FC236}">
                <a16:creationId xmlns:a16="http://schemas.microsoft.com/office/drawing/2014/main" id="{5D388A98-E843-468E-E450-4665D73129A5}"/>
              </a:ext>
            </a:extLst>
          </p:cNvPr>
          <p:cNvSpPr txBox="1"/>
          <p:nvPr/>
        </p:nvSpPr>
        <p:spPr>
          <a:xfrm>
            <a:off x="1925687" y="4639903"/>
            <a:ext cx="2502254" cy="830997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 algn="r">
              <a:spcAft>
                <a:spcPts val="600"/>
              </a:spcAft>
              <a:defRPr/>
            </a:pPr>
            <a:r>
              <a:rPr lang="fr-FR" sz="1100" spc="300" dirty="0" smtClean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TRANSMISIÓN GENERACIONAL</a:t>
            </a:r>
          </a:p>
          <a:p>
            <a:pPr lvl="0" algn="r">
              <a:spcAft>
                <a:spcPts val="600"/>
              </a:spcAft>
              <a:defRPr/>
            </a:pPr>
            <a:r>
              <a:rPr lang="fr-FR" sz="105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la </a:t>
            </a:r>
            <a:r>
              <a:rPr lang="fr-FR" sz="1050" dirty="0" err="1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gestión</a:t>
            </a:r>
            <a:r>
              <a:rPr lang="fr-FR" sz="105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Jean-Charles </a:t>
            </a:r>
            <a:r>
              <a:rPr lang="fr-FR" sz="105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&amp; François 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Duquesne</a:t>
            </a:r>
            <a:endParaRPr kumimoji="0" lang="fr-FR" sz="1050" b="0" i="0" u="none" strike="noStrike" kern="1200" cap="none" spc="0" normalizeH="0" baseline="0" noProof="0" dirty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791FE53C-5F7C-BAE5-9916-B453F92B1F31}"/>
              </a:ext>
            </a:extLst>
          </p:cNvPr>
          <p:cNvGrpSpPr/>
          <p:nvPr/>
        </p:nvGrpSpPr>
        <p:grpSpPr>
          <a:xfrm>
            <a:off x="512633" y="2074243"/>
            <a:ext cx="2006242" cy="2382412"/>
            <a:chOff x="512633" y="2074243"/>
            <a:chExt cx="2006242" cy="238241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3ABB603-A6EF-79C0-5C2B-54CD938A0983}"/>
                </a:ext>
              </a:extLst>
            </p:cNvPr>
            <p:cNvSpPr/>
            <p:nvPr/>
          </p:nvSpPr>
          <p:spPr>
            <a:xfrm rot="20700000">
              <a:off x="512633" y="2074243"/>
              <a:ext cx="2006242" cy="23824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98" name="Image 24">
              <a:extLst>
                <a:ext uri="{FF2B5EF4-FFF2-40B4-BE49-F238E27FC236}">
                  <a16:creationId xmlns:a16="http://schemas.microsoft.com/office/drawing/2014/main" id="{47DCA37A-EF30-F7FC-AA85-3F7F20946E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700000">
              <a:off x="571449" y="2196734"/>
              <a:ext cx="1770508" cy="1776143"/>
            </a:xfrm>
            <a:prstGeom prst="rect">
              <a:avLst/>
            </a:prstGeom>
          </p:spPr>
        </p:pic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258E7F03-0AFD-24FC-4B9C-724F8E9FB20B}"/>
              </a:ext>
            </a:extLst>
          </p:cNvPr>
          <p:cNvGrpSpPr/>
          <p:nvPr/>
        </p:nvGrpSpPr>
        <p:grpSpPr>
          <a:xfrm>
            <a:off x="8352326" y="2074243"/>
            <a:ext cx="2006242" cy="2382412"/>
            <a:chOff x="8352326" y="2074243"/>
            <a:chExt cx="2006242" cy="2382412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4496CFB-D0AB-57CB-B728-D17B170929C7}"/>
                </a:ext>
              </a:extLst>
            </p:cNvPr>
            <p:cNvSpPr/>
            <p:nvPr/>
          </p:nvSpPr>
          <p:spPr>
            <a:xfrm rot="900000">
              <a:off x="8352326" y="2074243"/>
              <a:ext cx="2006242" cy="23824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100" name="Image 34">
              <a:extLst>
                <a:ext uri="{FF2B5EF4-FFF2-40B4-BE49-F238E27FC236}">
                  <a16:creationId xmlns:a16="http://schemas.microsoft.com/office/drawing/2014/main" id="{EB6A70E7-BA70-1DB4-D6A5-838DF9DA56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914611">
              <a:off x="8503910" y="2196957"/>
              <a:ext cx="1784829" cy="1775694"/>
            </a:xfrm>
            <a:prstGeom prst="rect">
              <a:avLst/>
            </a:prstGeom>
          </p:spPr>
        </p:pic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2DF1B410-C8F5-F1D8-2533-4133A78BF964}"/>
              </a:ext>
            </a:extLst>
          </p:cNvPr>
          <p:cNvSpPr/>
          <p:nvPr/>
        </p:nvSpPr>
        <p:spPr>
          <a:xfrm>
            <a:off x="4644461" y="3905107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2017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8C71335E-0406-C920-9BE8-0F4E5BC19E0D}"/>
              </a:ext>
            </a:extLst>
          </p:cNvPr>
          <p:cNvSpPr/>
          <p:nvPr/>
        </p:nvSpPr>
        <p:spPr>
          <a:xfrm>
            <a:off x="4490453" y="3959900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30013AC-E3A0-E508-D311-FE74D46623E7}"/>
              </a:ext>
            </a:extLst>
          </p:cNvPr>
          <p:cNvSpPr/>
          <p:nvPr/>
        </p:nvSpPr>
        <p:spPr>
          <a:xfrm>
            <a:off x="5651355" y="3905107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93EC0D00-2E00-6263-EA96-B75130630B58}"/>
              </a:ext>
            </a:extLst>
          </p:cNvPr>
          <p:cNvSpPr/>
          <p:nvPr/>
        </p:nvSpPr>
        <p:spPr>
          <a:xfrm>
            <a:off x="6293562" y="3959900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ZoneTexte 48">
            <a:extLst>
              <a:ext uri="{FF2B5EF4-FFF2-40B4-BE49-F238E27FC236}">
                <a16:creationId xmlns:a16="http://schemas.microsoft.com/office/drawing/2014/main" id="{DB5A0C7F-C7E1-7A4F-0A34-CE2A55AEEBFD}"/>
              </a:ext>
            </a:extLst>
          </p:cNvPr>
          <p:cNvSpPr txBox="1"/>
          <p:nvPr/>
        </p:nvSpPr>
        <p:spPr>
          <a:xfrm>
            <a:off x="6447914" y="3905107"/>
            <a:ext cx="1664140" cy="584775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NOMBRADA</a:t>
            </a:r>
            <a: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French </a:t>
            </a:r>
            <a:r>
              <a:rPr kumimoji="0" lang="fr-FR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Fab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05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&amp;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French Tech</a:t>
            </a:r>
          </a:p>
        </p:txBody>
      </p:sp>
      <p:sp>
        <p:nvSpPr>
          <p:cNvPr id="40" name="ZoneTexte 48">
            <a:extLst>
              <a:ext uri="{FF2B5EF4-FFF2-40B4-BE49-F238E27FC236}">
                <a16:creationId xmlns:a16="http://schemas.microsoft.com/office/drawing/2014/main" id="{7A199DE7-4CAF-D5EB-9578-FA31932B7452}"/>
              </a:ext>
            </a:extLst>
          </p:cNvPr>
          <p:cNvSpPr txBox="1"/>
          <p:nvPr/>
        </p:nvSpPr>
        <p:spPr>
          <a:xfrm>
            <a:off x="2434745" y="3905107"/>
            <a:ext cx="1993196" cy="584775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 algn="r">
              <a:spcAft>
                <a:spcPts val="600"/>
              </a:spcAft>
              <a:defRPr/>
            </a:pPr>
            <a:r>
              <a:rPr lang="fr-FR" sz="1100" spc="300" dirty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AMPLIACIÓN</a:t>
            </a:r>
            <a: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" sz="105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la plataforma </a:t>
            </a:r>
            <a:r>
              <a:rPr lang="es-ES" sz="105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logística (+9000 </a:t>
            </a:r>
            <a:r>
              <a:rPr lang="es-ES" sz="105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m2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kumimoji="0" lang="fr-FR" sz="1050" b="0" i="0" u="none" strike="noStrike" kern="1200" cap="none" spc="0" normalizeH="0" baseline="0" noProof="0" dirty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EC2AAFB5-68A3-7128-DC9A-3C364FAD2A19}"/>
              </a:ext>
            </a:extLst>
          </p:cNvPr>
          <p:cNvGrpSpPr/>
          <p:nvPr/>
        </p:nvGrpSpPr>
        <p:grpSpPr>
          <a:xfrm>
            <a:off x="7713585" y="1206457"/>
            <a:ext cx="441292" cy="353354"/>
            <a:chOff x="-654283" y="-4972140"/>
            <a:chExt cx="4876146" cy="3904456"/>
          </a:xfrm>
          <a:solidFill>
            <a:srgbClr val="CD1719"/>
          </a:solidFill>
        </p:grpSpPr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14BB55FD-18EC-AE43-9821-A8CB2EB09162}"/>
                </a:ext>
              </a:extLst>
            </p:cNvPr>
            <p:cNvGrpSpPr/>
            <p:nvPr/>
          </p:nvGrpSpPr>
          <p:grpSpPr>
            <a:xfrm>
              <a:off x="-654283" y="-4972140"/>
              <a:ext cx="4876146" cy="3904456"/>
              <a:chOff x="-654283" y="-4633530"/>
              <a:chExt cx="4876146" cy="3904456"/>
            </a:xfrm>
            <a:grpFill/>
          </p:grpSpPr>
          <p:sp>
            <p:nvSpPr>
              <p:cNvPr id="121" name="Freeform 120">
                <a:extLst>
                  <a:ext uri="{FF2B5EF4-FFF2-40B4-BE49-F238E27FC236}">
                    <a16:creationId xmlns:a16="http://schemas.microsoft.com/office/drawing/2014/main" id="{73019300-F5C1-CD41-8824-72163BFC34E1}"/>
                  </a:ext>
                </a:extLst>
              </p:cNvPr>
              <p:cNvSpPr/>
              <p:nvPr/>
            </p:nvSpPr>
            <p:spPr>
              <a:xfrm>
                <a:off x="-654283" y="-4633530"/>
                <a:ext cx="4876146" cy="3904456"/>
              </a:xfrm>
              <a:custGeom>
                <a:avLst/>
                <a:gdLst>
                  <a:gd name="connsiteX0" fmla="*/ 4805339 w 4876146"/>
                  <a:gd name="connsiteY0" fmla="*/ 2370232 h 3904456"/>
                  <a:gd name="connsiteX1" fmla="*/ 4548007 w 4876146"/>
                  <a:gd name="connsiteY1" fmla="*/ 1334481 h 3904456"/>
                  <a:gd name="connsiteX2" fmla="*/ 4200453 w 4876146"/>
                  <a:gd name="connsiteY2" fmla="*/ 783321 h 3904456"/>
                  <a:gd name="connsiteX3" fmla="*/ 4072031 w 4876146"/>
                  <a:gd name="connsiteY3" fmla="*/ 698871 h 3904456"/>
                  <a:gd name="connsiteX4" fmla="*/ 4039519 w 4876146"/>
                  <a:gd name="connsiteY4" fmla="*/ 565572 h 3904456"/>
                  <a:gd name="connsiteX5" fmla="*/ 3329213 w 4876146"/>
                  <a:gd name="connsiteY5" fmla="*/ 188 h 3904456"/>
                  <a:gd name="connsiteX6" fmla="*/ 2813166 w 4876146"/>
                  <a:gd name="connsiteY6" fmla="*/ 207858 h 3904456"/>
                  <a:gd name="connsiteX7" fmla="*/ 2600131 w 4876146"/>
                  <a:gd name="connsiteY7" fmla="*/ 812988 h 3904456"/>
                  <a:gd name="connsiteX8" fmla="*/ 2600131 w 4876146"/>
                  <a:gd name="connsiteY8" fmla="*/ 1020740 h 3904456"/>
                  <a:gd name="connsiteX9" fmla="*/ 2275011 w 4876146"/>
                  <a:gd name="connsiteY9" fmla="*/ 1020740 h 3904456"/>
                  <a:gd name="connsiteX10" fmla="*/ 2275011 w 4876146"/>
                  <a:gd name="connsiteY10" fmla="*/ 812988 h 3904456"/>
                  <a:gd name="connsiteX11" fmla="*/ 2062220 w 4876146"/>
                  <a:gd name="connsiteY11" fmla="*/ 208102 h 3904456"/>
                  <a:gd name="connsiteX12" fmla="*/ 1545930 w 4876146"/>
                  <a:gd name="connsiteY12" fmla="*/ 188 h 3904456"/>
                  <a:gd name="connsiteX13" fmla="*/ 836355 w 4876146"/>
                  <a:gd name="connsiteY13" fmla="*/ 564271 h 3904456"/>
                  <a:gd name="connsiteX14" fmla="*/ 803112 w 4876146"/>
                  <a:gd name="connsiteY14" fmla="*/ 699196 h 3904456"/>
                  <a:gd name="connsiteX15" fmla="*/ 674364 w 4876146"/>
                  <a:gd name="connsiteY15" fmla="*/ 783890 h 3904456"/>
                  <a:gd name="connsiteX16" fmla="*/ 327461 w 4876146"/>
                  <a:gd name="connsiteY16" fmla="*/ 1333180 h 3904456"/>
                  <a:gd name="connsiteX17" fmla="*/ 69804 w 4876146"/>
                  <a:gd name="connsiteY17" fmla="*/ 2370232 h 3904456"/>
                  <a:gd name="connsiteX18" fmla="*/ 70698 w 4876146"/>
                  <a:gd name="connsiteY18" fmla="*/ 2370232 h 3904456"/>
                  <a:gd name="connsiteX19" fmla="*/ 743356 w 4876146"/>
                  <a:gd name="connsiteY19" fmla="*/ 3830524 h 3904456"/>
                  <a:gd name="connsiteX20" fmla="*/ 2203648 w 4876146"/>
                  <a:gd name="connsiteY20" fmla="*/ 3157859 h 3904456"/>
                  <a:gd name="connsiteX21" fmla="*/ 2243962 w 4876146"/>
                  <a:gd name="connsiteY21" fmla="*/ 3023804 h 3904456"/>
                  <a:gd name="connsiteX22" fmla="*/ 2631180 w 4876146"/>
                  <a:gd name="connsiteY22" fmla="*/ 3023804 h 3904456"/>
                  <a:gd name="connsiteX23" fmla="*/ 3995498 w 4876146"/>
                  <a:gd name="connsiteY23" fmla="*/ 3874863 h 3904456"/>
                  <a:gd name="connsiteX24" fmla="*/ 4846556 w 4876146"/>
                  <a:gd name="connsiteY24" fmla="*/ 2510553 h 3904456"/>
                  <a:gd name="connsiteX25" fmla="*/ 4804445 w 4876146"/>
                  <a:gd name="connsiteY25" fmla="*/ 2370475 h 3904456"/>
                  <a:gd name="connsiteX26" fmla="*/ 4389917 w 4876146"/>
                  <a:gd name="connsiteY26" fmla="*/ 1372276 h 3904456"/>
                  <a:gd name="connsiteX27" fmla="*/ 4533864 w 4876146"/>
                  <a:gd name="connsiteY27" fmla="*/ 1951721 h 3904456"/>
                  <a:gd name="connsiteX28" fmla="*/ 2929250 w 4876146"/>
                  <a:gd name="connsiteY28" fmla="*/ 1964612 h 3904456"/>
                  <a:gd name="connsiteX29" fmla="*/ 2762691 w 4876146"/>
                  <a:gd name="connsiteY29" fmla="*/ 2180605 h 3904456"/>
                  <a:gd name="connsiteX30" fmla="*/ 2762691 w 4876146"/>
                  <a:gd name="connsiteY30" fmla="*/ 1625788 h 3904456"/>
                  <a:gd name="connsiteX31" fmla="*/ 3586871 w 4876146"/>
                  <a:gd name="connsiteY31" fmla="*/ 731708 h 3904456"/>
                  <a:gd name="connsiteX32" fmla="*/ 3964579 w 4876146"/>
                  <a:gd name="connsiteY32" fmla="*/ 824530 h 3904456"/>
                  <a:gd name="connsiteX33" fmla="*/ 4099503 w 4876146"/>
                  <a:gd name="connsiteY33" fmla="*/ 910687 h 3904456"/>
                  <a:gd name="connsiteX34" fmla="*/ 4389917 w 4876146"/>
                  <a:gd name="connsiteY34" fmla="*/ 1372276 h 3904456"/>
                  <a:gd name="connsiteX35" fmla="*/ 2930291 w 4876146"/>
                  <a:gd name="connsiteY35" fmla="*/ 320594 h 3904456"/>
                  <a:gd name="connsiteX36" fmla="*/ 3329213 w 4876146"/>
                  <a:gd name="connsiteY36" fmla="*/ 162748 h 3904456"/>
                  <a:gd name="connsiteX37" fmla="*/ 3881104 w 4876146"/>
                  <a:gd name="connsiteY37" fmla="*/ 603204 h 3904456"/>
                  <a:gd name="connsiteX38" fmla="*/ 3884599 w 4876146"/>
                  <a:gd name="connsiteY38" fmla="*/ 617591 h 3904456"/>
                  <a:gd name="connsiteX39" fmla="*/ 3586871 w 4876146"/>
                  <a:gd name="connsiteY39" fmla="*/ 569148 h 3904456"/>
                  <a:gd name="connsiteX40" fmla="*/ 2762691 w 4876146"/>
                  <a:gd name="connsiteY40" fmla="*/ 1063168 h 3904456"/>
                  <a:gd name="connsiteX41" fmla="*/ 2762691 w 4876146"/>
                  <a:gd name="connsiteY41" fmla="*/ 812988 h 3904456"/>
                  <a:gd name="connsiteX42" fmla="*/ 2930291 w 4876146"/>
                  <a:gd name="connsiteY42" fmla="*/ 320594 h 3904456"/>
                  <a:gd name="connsiteX43" fmla="*/ 2437571 w 4876146"/>
                  <a:gd name="connsiteY43" fmla="*/ 1138108 h 3904456"/>
                  <a:gd name="connsiteX44" fmla="*/ 2600131 w 4876146"/>
                  <a:gd name="connsiteY44" fmla="*/ 1300668 h 3904456"/>
                  <a:gd name="connsiteX45" fmla="*/ 2600131 w 4876146"/>
                  <a:gd name="connsiteY45" fmla="*/ 2483780 h 3904456"/>
                  <a:gd name="connsiteX46" fmla="*/ 2275011 w 4876146"/>
                  <a:gd name="connsiteY46" fmla="*/ 2483780 h 3904456"/>
                  <a:gd name="connsiteX47" fmla="*/ 2275011 w 4876146"/>
                  <a:gd name="connsiteY47" fmla="*/ 1300668 h 3904456"/>
                  <a:gd name="connsiteX48" fmla="*/ 2437571 w 4876146"/>
                  <a:gd name="connsiteY48" fmla="*/ 1138108 h 3904456"/>
                  <a:gd name="connsiteX49" fmla="*/ 1545930 w 4876146"/>
                  <a:gd name="connsiteY49" fmla="*/ 162748 h 3904456"/>
                  <a:gd name="connsiteX50" fmla="*/ 1945096 w 4876146"/>
                  <a:gd name="connsiteY50" fmla="*/ 320838 h 3904456"/>
                  <a:gd name="connsiteX51" fmla="*/ 2112451 w 4876146"/>
                  <a:gd name="connsiteY51" fmla="*/ 812988 h 3904456"/>
                  <a:gd name="connsiteX52" fmla="*/ 2112451 w 4876146"/>
                  <a:gd name="connsiteY52" fmla="*/ 1063168 h 3904456"/>
                  <a:gd name="connsiteX53" fmla="*/ 1288272 w 4876146"/>
                  <a:gd name="connsiteY53" fmla="*/ 569148 h 3904456"/>
                  <a:gd name="connsiteX54" fmla="*/ 990543 w 4876146"/>
                  <a:gd name="connsiteY54" fmla="*/ 617916 h 3904456"/>
                  <a:gd name="connsiteX55" fmla="*/ 994364 w 4876146"/>
                  <a:gd name="connsiteY55" fmla="*/ 602310 h 3904456"/>
                  <a:gd name="connsiteX56" fmla="*/ 1545930 w 4876146"/>
                  <a:gd name="connsiteY56" fmla="*/ 162748 h 3904456"/>
                  <a:gd name="connsiteX57" fmla="*/ 775314 w 4876146"/>
                  <a:gd name="connsiteY57" fmla="*/ 910524 h 3904456"/>
                  <a:gd name="connsiteX58" fmla="*/ 911214 w 4876146"/>
                  <a:gd name="connsiteY58" fmla="*/ 823798 h 3904456"/>
                  <a:gd name="connsiteX59" fmla="*/ 1288272 w 4876146"/>
                  <a:gd name="connsiteY59" fmla="*/ 731708 h 3904456"/>
                  <a:gd name="connsiteX60" fmla="*/ 2112451 w 4876146"/>
                  <a:gd name="connsiteY60" fmla="*/ 1625788 h 3904456"/>
                  <a:gd name="connsiteX61" fmla="*/ 2112451 w 4876146"/>
                  <a:gd name="connsiteY61" fmla="*/ 2180605 h 3904456"/>
                  <a:gd name="connsiteX62" fmla="*/ 557276 w 4876146"/>
                  <a:gd name="connsiteY62" fmla="*/ 1785162 h 3904456"/>
                  <a:gd name="connsiteX63" fmla="*/ 341279 w 4876146"/>
                  <a:gd name="connsiteY63" fmla="*/ 1951721 h 3904456"/>
                  <a:gd name="connsiteX64" fmla="*/ 485551 w 4876146"/>
                  <a:gd name="connsiteY64" fmla="*/ 1370813 h 3904456"/>
                  <a:gd name="connsiteX65" fmla="*/ 775314 w 4876146"/>
                  <a:gd name="connsiteY65" fmla="*/ 910524 h 3904456"/>
                  <a:gd name="connsiteX66" fmla="*/ 1137091 w 4876146"/>
                  <a:gd name="connsiteY66" fmla="*/ 3739068 h 3904456"/>
                  <a:gd name="connsiteX67" fmla="*/ 161731 w 4876146"/>
                  <a:gd name="connsiteY67" fmla="*/ 2763708 h 3904456"/>
                  <a:gd name="connsiteX68" fmla="*/ 1137091 w 4876146"/>
                  <a:gd name="connsiteY68" fmla="*/ 1788348 h 3904456"/>
                  <a:gd name="connsiteX69" fmla="*/ 2112451 w 4876146"/>
                  <a:gd name="connsiteY69" fmla="*/ 2763708 h 3904456"/>
                  <a:gd name="connsiteX70" fmla="*/ 1137091 w 4876146"/>
                  <a:gd name="connsiteY70" fmla="*/ 3739068 h 3904456"/>
                  <a:gd name="connsiteX71" fmla="*/ 2437571 w 4876146"/>
                  <a:gd name="connsiteY71" fmla="*/ 2926268 h 3904456"/>
                  <a:gd name="connsiteX72" fmla="*/ 2275011 w 4876146"/>
                  <a:gd name="connsiteY72" fmla="*/ 2763708 h 3904456"/>
                  <a:gd name="connsiteX73" fmla="*/ 2437571 w 4876146"/>
                  <a:gd name="connsiteY73" fmla="*/ 2601148 h 3904456"/>
                  <a:gd name="connsiteX74" fmla="*/ 2600131 w 4876146"/>
                  <a:gd name="connsiteY74" fmla="*/ 2763708 h 3904456"/>
                  <a:gd name="connsiteX75" fmla="*/ 2437571 w 4876146"/>
                  <a:gd name="connsiteY75" fmla="*/ 2926268 h 3904456"/>
                  <a:gd name="connsiteX76" fmla="*/ 3738051 w 4876146"/>
                  <a:gd name="connsiteY76" fmla="*/ 3739068 h 3904456"/>
                  <a:gd name="connsiteX77" fmla="*/ 2762691 w 4876146"/>
                  <a:gd name="connsiteY77" fmla="*/ 2763708 h 3904456"/>
                  <a:gd name="connsiteX78" fmla="*/ 3738051 w 4876146"/>
                  <a:gd name="connsiteY78" fmla="*/ 1788348 h 3904456"/>
                  <a:gd name="connsiteX79" fmla="*/ 4713412 w 4876146"/>
                  <a:gd name="connsiteY79" fmla="*/ 2763708 h 3904456"/>
                  <a:gd name="connsiteX80" fmla="*/ 3738051 w 4876146"/>
                  <a:gd name="connsiteY80" fmla="*/ 3739068 h 3904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4876146" h="3904456">
                    <a:moveTo>
                      <a:pt x="4805339" y="2370232"/>
                    </a:moveTo>
                    <a:lnTo>
                      <a:pt x="4548007" y="1334481"/>
                    </a:lnTo>
                    <a:cubicBezTo>
                      <a:pt x="4497605" y="1116829"/>
                      <a:pt x="4375132" y="922602"/>
                      <a:pt x="4200453" y="783321"/>
                    </a:cubicBezTo>
                    <a:cubicBezTo>
                      <a:pt x="4159952" y="751817"/>
                      <a:pt x="4117003" y="723580"/>
                      <a:pt x="4072031" y="698871"/>
                    </a:cubicBezTo>
                    <a:lnTo>
                      <a:pt x="4039519" y="565572"/>
                    </a:lnTo>
                    <a:cubicBezTo>
                      <a:pt x="3964725" y="233798"/>
                      <a:pt x="3669305" y="-1348"/>
                      <a:pt x="3329213" y="188"/>
                    </a:cubicBezTo>
                    <a:cubicBezTo>
                      <a:pt x="3136002" y="-4272"/>
                      <a:pt x="2949432" y="70807"/>
                      <a:pt x="2813166" y="207858"/>
                    </a:cubicBezTo>
                    <a:cubicBezTo>
                      <a:pt x="2665708" y="373922"/>
                      <a:pt x="2589224" y="591175"/>
                      <a:pt x="2600131" y="812988"/>
                    </a:cubicBezTo>
                    <a:lnTo>
                      <a:pt x="2600131" y="1020740"/>
                    </a:lnTo>
                    <a:cubicBezTo>
                      <a:pt x="2500133" y="960479"/>
                      <a:pt x="2375010" y="960479"/>
                      <a:pt x="2275011" y="1020740"/>
                    </a:cubicBezTo>
                    <a:lnTo>
                      <a:pt x="2275011" y="812988"/>
                    </a:lnTo>
                    <a:cubicBezTo>
                      <a:pt x="2285935" y="591289"/>
                      <a:pt x="2209540" y="374133"/>
                      <a:pt x="2062220" y="208102"/>
                    </a:cubicBezTo>
                    <a:cubicBezTo>
                      <a:pt x="1925930" y="70916"/>
                      <a:pt x="1739262" y="-4256"/>
                      <a:pt x="1545930" y="188"/>
                    </a:cubicBezTo>
                    <a:cubicBezTo>
                      <a:pt x="1206431" y="-1325"/>
                      <a:pt x="911442" y="233180"/>
                      <a:pt x="836355" y="564271"/>
                    </a:cubicBezTo>
                    <a:lnTo>
                      <a:pt x="803112" y="699196"/>
                    </a:lnTo>
                    <a:cubicBezTo>
                      <a:pt x="758033" y="723994"/>
                      <a:pt x="714983" y="752312"/>
                      <a:pt x="674364" y="783890"/>
                    </a:cubicBezTo>
                    <a:cubicBezTo>
                      <a:pt x="500211" y="922732"/>
                      <a:pt x="377987" y="1116260"/>
                      <a:pt x="327461" y="1333180"/>
                    </a:cubicBezTo>
                    <a:lnTo>
                      <a:pt x="69804" y="2370232"/>
                    </a:lnTo>
                    <a:lnTo>
                      <a:pt x="70698" y="2370232"/>
                    </a:lnTo>
                    <a:cubicBezTo>
                      <a:pt x="-146800" y="2959227"/>
                      <a:pt x="154359" y="3613027"/>
                      <a:pt x="743356" y="3830524"/>
                    </a:cubicBezTo>
                    <a:cubicBezTo>
                      <a:pt x="1332350" y="4048022"/>
                      <a:pt x="1986150" y="3746863"/>
                      <a:pt x="2203648" y="3157859"/>
                    </a:cubicBezTo>
                    <a:cubicBezTo>
                      <a:pt x="2219830" y="3114049"/>
                      <a:pt x="2233290" y="3069272"/>
                      <a:pt x="2243962" y="3023804"/>
                    </a:cubicBezTo>
                    <a:cubicBezTo>
                      <a:pt x="2358299" y="3111034"/>
                      <a:pt x="2516844" y="3111034"/>
                      <a:pt x="2631180" y="3023804"/>
                    </a:cubicBezTo>
                    <a:cubicBezTo>
                      <a:pt x="2772908" y="3635566"/>
                      <a:pt x="3383736" y="4016599"/>
                      <a:pt x="3995498" y="3874863"/>
                    </a:cubicBezTo>
                    <a:cubicBezTo>
                      <a:pt x="4607252" y="3733134"/>
                      <a:pt x="4988284" y="3122307"/>
                      <a:pt x="4846556" y="2510553"/>
                    </a:cubicBezTo>
                    <a:cubicBezTo>
                      <a:pt x="4835543" y="2463005"/>
                      <a:pt x="4821473" y="2416212"/>
                      <a:pt x="4804445" y="2370475"/>
                    </a:cubicBezTo>
                    <a:close/>
                    <a:moveTo>
                      <a:pt x="4389917" y="1372276"/>
                    </a:moveTo>
                    <a:lnTo>
                      <a:pt x="4533864" y="1951721"/>
                    </a:lnTo>
                    <a:cubicBezTo>
                      <a:pt x="4087206" y="1512175"/>
                      <a:pt x="3368796" y="1517946"/>
                      <a:pt x="2929250" y="1964612"/>
                    </a:cubicBezTo>
                    <a:cubicBezTo>
                      <a:pt x="2865250" y="2029644"/>
                      <a:pt x="2809322" y="2102170"/>
                      <a:pt x="2762691" y="2180605"/>
                    </a:cubicBezTo>
                    <a:lnTo>
                      <a:pt x="2762691" y="1625788"/>
                    </a:lnTo>
                    <a:cubicBezTo>
                      <a:pt x="2762691" y="1149569"/>
                      <a:pt x="3147796" y="731708"/>
                      <a:pt x="3586871" y="731708"/>
                    </a:cubicBezTo>
                    <a:cubicBezTo>
                      <a:pt x="3718382" y="732009"/>
                      <a:pt x="3847910" y="763838"/>
                      <a:pt x="3964579" y="824530"/>
                    </a:cubicBezTo>
                    <a:cubicBezTo>
                      <a:pt x="4012298" y="848702"/>
                      <a:pt x="4057498" y="877565"/>
                      <a:pt x="4099503" y="910687"/>
                    </a:cubicBezTo>
                    <a:cubicBezTo>
                      <a:pt x="4245588" y="1027396"/>
                      <a:pt x="4347936" y="1190062"/>
                      <a:pt x="4389917" y="1372276"/>
                    </a:cubicBezTo>
                    <a:close/>
                    <a:moveTo>
                      <a:pt x="2930291" y="320594"/>
                    </a:moveTo>
                    <a:cubicBezTo>
                      <a:pt x="3035557" y="214833"/>
                      <a:pt x="3180081" y="157646"/>
                      <a:pt x="3329213" y="162748"/>
                    </a:cubicBezTo>
                    <a:cubicBezTo>
                      <a:pt x="3593747" y="161851"/>
                      <a:pt x="3823306" y="345059"/>
                      <a:pt x="3881104" y="603204"/>
                    </a:cubicBezTo>
                    <a:lnTo>
                      <a:pt x="3884599" y="617591"/>
                    </a:lnTo>
                    <a:cubicBezTo>
                      <a:pt x="3788461" y="586144"/>
                      <a:pt x="3688023" y="569798"/>
                      <a:pt x="3586871" y="569148"/>
                    </a:cubicBezTo>
                    <a:cubicBezTo>
                      <a:pt x="3245413" y="580950"/>
                      <a:pt x="2934046" y="767585"/>
                      <a:pt x="2762691" y="1063168"/>
                    </a:cubicBezTo>
                    <a:lnTo>
                      <a:pt x="2762691" y="812988"/>
                    </a:lnTo>
                    <a:cubicBezTo>
                      <a:pt x="2752344" y="633302"/>
                      <a:pt x="2812467" y="456656"/>
                      <a:pt x="2930291" y="320594"/>
                    </a:cubicBezTo>
                    <a:close/>
                    <a:moveTo>
                      <a:pt x="2437571" y="1138108"/>
                    </a:moveTo>
                    <a:cubicBezTo>
                      <a:pt x="2527353" y="1138108"/>
                      <a:pt x="2600131" y="1210886"/>
                      <a:pt x="2600131" y="1300668"/>
                    </a:cubicBezTo>
                    <a:lnTo>
                      <a:pt x="2600131" y="2483780"/>
                    </a:lnTo>
                    <a:cubicBezTo>
                      <a:pt x="2500133" y="2423519"/>
                      <a:pt x="2375010" y="2423519"/>
                      <a:pt x="2275011" y="2483780"/>
                    </a:cubicBezTo>
                    <a:lnTo>
                      <a:pt x="2275011" y="1300668"/>
                    </a:lnTo>
                    <a:cubicBezTo>
                      <a:pt x="2275011" y="1210886"/>
                      <a:pt x="2347789" y="1138108"/>
                      <a:pt x="2437571" y="1138108"/>
                    </a:cubicBezTo>
                    <a:close/>
                    <a:moveTo>
                      <a:pt x="1545930" y="162748"/>
                    </a:moveTo>
                    <a:cubicBezTo>
                      <a:pt x="1695176" y="157671"/>
                      <a:pt x="1839798" y="214949"/>
                      <a:pt x="1945096" y="320838"/>
                    </a:cubicBezTo>
                    <a:cubicBezTo>
                      <a:pt x="2062773" y="456876"/>
                      <a:pt x="2122806" y="633416"/>
                      <a:pt x="2112451" y="812988"/>
                    </a:cubicBezTo>
                    <a:lnTo>
                      <a:pt x="2112451" y="1063168"/>
                    </a:lnTo>
                    <a:cubicBezTo>
                      <a:pt x="1941097" y="767585"/>
                      <a:pt x="1629730" y="580950"/>
                      <a:pt x="1288272" y="569148"/>
                    </a:cubicBezTo>
                    <a:cubicBezTo>
                      <a:pt x="1187111" y="569969"/>
                      <a:pt x="1086682" y="586420"/>
                      <a:pt x="990543" y="617916"/>
                    </a:cubicBezTo>
                    <a:lnTo>
                      <a:pt x="994364" y="602310"/>
                    </a:lnTo>
                    <a:cubicBezTo>
                      <a:pt x="1052357" y="344555"/>
                      <a:pt x="1281729" y="161757"/>
                      <a:pt x="1545930" y="162748"/>
                    </a:cubicBezTo>
                    <a:close/>
                    <a:moveTo>
                      <a:pt x="775314" y="910524"/>
                    </a:moveTo>
                    <a:cubicBezTo>
                      <a:pt x="817612" y="877167"/>
                      <a:pt x="863137" y="848109"/>
                      <a:pt x="911214" y="823798"/>
                    </a:cubicBezTo>
                    <a:cubicBezTo>
                      <a:pt x="1027745" y="763432"/>
                      <a:pt x="1157038" y="731854"/>
                      <a:pt x="1288272" y="731708"/>
                    </a:cubicBezTo>
                    <a:cubicBezTo>
                      <a:pt x="1727347" y="731708"/>
                      <a:pt x="2112451" y="1149569"/>
                      <a:pt x="2112451" y="1625788"/>
                    </a:cubicBezTo>
                    <a:lnTo>
                      <a:pt x="2112451" y="2180605"/>
                    </a:lnTo>
                    <a:cubicBezTo>
                      <a:pt x="1792200" y="1641955"/>
                      <a:pt x="1095923" y="1464911"/>
                      <a:pt x="557276" y="1785162"/>
                    </a:cubicBezTo>
                    <a:cubicBezTo>
                      <a:pt x="478841" y="1831792"/>
                      <a:pt x="406318" y="1887721"/>
                      <a:pt x="341279" y="1951721"/>
                    </a:cubicBezTo>
                    <a:lnTo>
                      <a:pt x="485551" y="1370813"/>
                    </a:lnTo>
                    <a:cubicBezTo>
                      <a:pt x="527547" y="1189128"/>
                      <a:pt x="629646" y="1026941"/>
                      <a:pt x="775314" y="910524"/>
                    </a:cubicBezTo>
                    <a:close/>
                    <a:moveTo>
                      <a:pt x="1137091" y="3739068"/>
                    </a:moveTo>
                    <a:cubicBezTo>
                      <a:pt x="598415" y="3739068"/>
                      <a:pt x="161731" y="3302383"/>
                      <a:pt x="161731" y="2763708"/>
                    </a:cubicBezTo>
                    <a:cubicBezTo>
                      <a:pt x="161731" y="2225033"/>
                      <a:pt x="598415" y="1788348"/>
                      <a:pt x="1137091" y="1788348"/>
                    </a:cubicBezTo>
                    <a:cubicBezTo>
                      <a:pt x="1675766" y="1788348"/>
                      <a:pt x="2112451" y="2225033"/>
                      <a:pt x="2112451" y="2763708"/>
                    </a:cubicBezTo>
                    <a:cubicBezTo>
                      <a:pt x="2111866" y="3302139"/>
                      <a:pt x="1675523" y="3738483"/>
                      <a:pt x="1137091" y="3739068"/>
                    </a:cubicBezTo>
                    <a:close/>
                    <a:moveTo>
                      <a:pt x="2437571" y="2926268"/>
                    </a:moveTo>
                    <a:cubicBezTo>
                      <a:pt x="2347789" y="2926268"/>
                      <a:pt x="2275011" y="2853490"/>
                      <a:pt x="2275011" y="2763708"/>
                    </a:cubicBezTo>
                    <a:cubicBezTo>
                      <a:pt x="2275011" y="2673926"/>
                      <a:pt x="2347789" y="2601148"/>
                      <a:pt x="2437571" y="2601148"/>
                    </a:cubicBezTo>
                    <a:cubicBezTo>
                      <a:pt x="2527353" y="2601148"/>
                      <a:pt x="2600131" y="2673926"/>
                      <a:pt x="2600131" y="2763708"/>
                    </a:cubicBezTo>
                    <a:cubicBezTo>
                      <a:pt x="2600131" y="2853490"/>
                      <a:pt x="2527353" y="2926268"/>
                      <a:pt x="2437571" y="2926268"/>
                    </a:cubicBezTo>
                    <a:close/>
                    <a:moveTo>
                      <a:pt x="3738051" y="3739068"/>
                    </a:moveTo>
                    <a:cubicBezTo>
                      <a:pt x="3199376" y="3739068"/>
                      <a:pt x="2762691" y="3302383"/>
                      <a:pt x="2762691" y="2763708"/>
                    </a:cubicBezTo>
                    <a:cubicBezTo>
                      <a:pt x="2762691" y="2225033"/>
                      <a:pt x="3199376" y="1788348"/>
                      <a:pt x="3738051" y="1788348"/>
                    </a:cubicBezTo>
                    <a:cubicBezTo>
                      <a:pt x="4276727" y="1788348"/>
                      <a:pt x="4713412" y="2225033"/>
                      <a:pt x="4713412" y="2763708"/>
                    </a:cubicBezTo>
                    <a:cubicBezTo>
                      <a:pt x="4712826" y="3302139"/>
                      <a:pt x="4276483" y="3738483"/>
                      <a:pt x="3738051" y="3739068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22" name="Freeform 121">
                <a:extLst>
                  <a:ext uri="{FF2B5EF4-FFF2-40B4-BE49-F238E27FC236}">
                    <a16:creationId xmlns:a16="http://schemas.microsoft.com/office/drawing/2014/main" id="{5D9B3E96-BBB8-2A09-1280-899B696BEB78}"/>
                  </a:ext>
                </a:extLst>
              </p:cNvPr>
              <p:cNvSpPr/>
              <p:nvPr/>
            </p:nvSpPr>
            <p:spPr>
              <a:xfrm>
                <a:off x="-3710" y="-2357367"/>
                <a:ext cx="974225" cy="975224"/>
              </a:xfrm>
              <a:custGeom>
                <a:avLst/>
                <a:gdLst>
                  <a:gd name="connsiteX0" fmla="*/ 829439 w 974225"/>
                  <a:gd name="connsiteY0" fmla="*/ 30344 h 975224"/>
                  <a:gd name="connsiteX1" fmla="*/ 236095 w 974225"/>
                  <a:gd name="connsiteY1" fmla="*/ 772268 h 975224"/>
                  <a:gd name="connsiteX2" fmla="*/ 137746 w 974225"/>
                  <a:gd name="connsiteY2" fmla="*/ 673919 h 975224"/>
                  <a:gd name="connsiteX3" fmla="*/ 22816 w 974225"/>
                  <a:gd name="connsiteY3" fmla="*/ 675919 h 975224"/>
                  <a:gd name="connsiteX4" fmla="*/ 22816 w 974225"/>
                  <a:gd name="connsiteY4" fmla="*/ 788849 h 975224"/>
                  <a:gd name="connsiteX5" fmla="*/ 185376 w 974225"/>
                  <a:gd name="connsiteY5" fmla="*/ 951409 h 975224"/>
                  <a:gd name="connsiteX6" fmla="*/ 242679 w 974225"/>
                  <a:gd name="connsiteY6" fmla="*/ 975224 h 975224"/>
                  <a:gd name="connsiteX7" fmla="*/ 247230 w 974225"/>
                  <a:gd name="connsiteY7" fmla="*/ 975224 h 975224"/>
                  <a:gd name="connsiteX8" fmla="*/ 306158 w 974225"/>
                  <a:gd name="connsiteY8" fmla="*/ 944907 h 975224"/>
                  <a:gd name="connsiteX9" fmla="*/ 956398 w 974225"/>
                  <a:gd name="connsiteY9" fmla="*/ 132107 h 975224"/>
                  <a:gd name="connsiteX10" fmla="*/ 943719 w 974225"/>
                  <a:gd name="connsiteY10" fmla="*/ 17827 h 975224"/>
                  <a:gd name="connsiteX11" fmla="*/ 829439 w 974225"/>
                  <a:gd name="connsiteY11" fmla="*/ 30507 h 975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74225" h="975224">
                    <a:moveTo>
                      <a:pt x="829439" y="30344"/>
                    </a:moveTo>
                    <a:lnTo>
                      <a:pt x="236095" y="772268"/>
                    </a:lnTo>
                    <a:lnTo>
                      <a:pt x="137746" y="673919"/>
                    </a:lnTo>
                    <a:cubicBezTo>
                      <a:pt x="105458" y="642732"/>
                      <a:pt x="54002" y="643626"/>
                      <a:pt x="22816" y="675919"/>
                    </a:cubicBezTo>
                    <a:cubicBezTo>
                      <a:pt x="-7605" y="707415"/>
                      <a:pt x="-7605" y="757353"/>
                      <a:pt x="22816" y="788849"/>
                    </a:cubicBezTo>
                    <a:lnTo>
                      <a:pt x="185376" y="951409"/>
                    </a:lnTo>
                    <a:cubicBezTo>
                      <a:pt x="200543" y="966665"/>
                      <a:pt x="221164" y="975240"/>
                      <a:pt x="242679" y="975224"/>
                    </a:cubicBezTo>
                    <a:lnTo>
                      <a:pt x="247230" y="975224"/>
                    </a:lnTo>
                    <a:cubicBezTo>
                      <a:pt x="270289" y="973948"/>
                      <a:pt x="291715" y="962927"/>
                      <a:pt x="306158" y="944907"/>
                    </a:cubicBezTo>
                    <a:lnTo>
                      <a:pt x="956398" y="132107"/>
                    </a:lnTo>
                    <a:cubicBezTo>
                      <a:pt x="984456" y="97051"/>
                      <a:pt x="978775" y="45885"/>
                      <a:pt x="943719" y="17827"/>
                    </a:cubicBezTo>
                    <a:cubicBezTo>
                      <a:pt x="908663" y="-10231"/>
                      <a:pt x="857497" y="-4549"/>
                      <a:pt x="829439" y="30507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C54CD1E8-6B02-43C1-BF2F-DF22D0EBF29A}"/>
                </a:ext>
              </a:extLst>
            </p:cNvPr>
            <p:cNvSpPr/>
            <p:nvPr/>
          </p:nvSpPr>
          <p:spPr>
            <a:xfrm>
              <a:off x="2597248" y="-2695977"/>
              <a:ext cx="974226" cy="975224"/>
            </a:xfrm>
            <a:custGeom>
              <a:avLst/>
              <a:gdLst>
                <a:gd name="connsiteX0" fmla="*/ 829440 w 974226"/>
                <a:gd name="connsiteY0" fmla="*/ 30344 h 975224"/>
                <a:gd name="connsiteX1" fmla="*/ 236096 w 974226"/>
                <a:gd name="connsiteY1" fmla="*/ 772268 h 975224"/>
                <a:gd name="connsiteX2" fmla="*/ 137747 w 974226"/>
                <a:gd name="connsiteY2" fmla="*/ 673919 h 975224"/>
                <a:gd name="connsiteX3" fmla="*/ 22817 w 974226"/>
                <a:gd name="connsiteY3" fmla="*/ 675919 h 975224"/>
                <a:gd name="connsiteX4" fmla="*/ 22817 w 974226"/>
                <a:gd name="connsiteY4" fmla="*/ 788849 h 975224"/>
                <a:gd name="connsiteX5" fmla="*/ 185377 w 974226"/>
                <a:gd name="connsiteY5" fmla="*/ 951409 h 975224"/>
                <a:gd name="connsiteX6" fmla="*/ 242680 w 974226"/>
                <a:gd name="connsiteY6" fmla="*/ 975224 h 975224"/>
                <a:gd name="connsiteX7" fmla="*/ 247231 w 974226"/>
                <a:gd name="connsiteY7" fmla="*/ 975224 h 975224"/>
                <a:gd name="connsiteX8" fmla="*/ 306159 w 974226"/>
                <a:gd name="connsiteY8" fmla="*/ 944907 h 975224"/>
                <a:gd name="connsiteX9" fmla="*/ 956399 w 974226"/>
                <a:gd name="connsiteY9" fmla="*/ 132107 h 975224"/>
                <a:gd name="connsiteX10" fmla="*/ 943720 w 974226"/>
                <a:gd name="connsiteY10" fmla="*/ 17827 h 975224"/>
                <a:gd name="connsiteX11" fmla="*/ 829440 w 974226"/>
                <a:gd name="connsiteY11" fmla="*/ 30507 h 97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4226" h="975224">
                  <a:moveTo>
                    <a:pt x="829440" y="30344"/>
                  </a:moveTo>
                  <a:lnTo>
                    <a:pt x="236096" y="772268"/>
                  </a:lnTo>
                  <a:lnTo>
                    <a:pt x="137747" y="673919"/>
                  </a:lnTo>
                  <a:cubicBezTo>
                    <a:pt x="105455" y="642732"/>
                    <a:pt x="54004" y="643626"/>
                    <a:pt x="22817" y="675919"/>
                  </a:cubicBezTo>
                  <a:cubicBezTo>
                    <a:pt x="-7606" y="707415"/>
                    <a:pt x="-7606" y="757353"/>
                    <a:pt x="22817" y="788849"/>
                  </a:cubicBezTo>
                  <a:lnTo>
                    <a:pt x="185377" y="951409"/>
                  </a:lnTo>
                  <a:cubicBezTo>
                    <a:pt x="200544" y="966665"/>
                    <a:pt x="221165" y="975240"/>
                    <a:pt x="242680" y="975224"/>
                  </a:cubicBezTo>
                  <a:lnTo>
                    <a:pt x="247231" y="975224"/>
                  </a:lnTo>
                  <a:cubicBezTo>
                    <a:pt x="270290" y="973948"/>
                    <a:pt x="291716" y="962927"/>
                    <a:pt x="306159" y="944907"/>
                  </a:cubicBezTo>
                  <a:lnTo>
                    <a:pt x="956399" y="132107"/>
                  </a:lnTo>
                  <a:cubicBezTo>
                    <a:pt x="984457" y="97051"/>
                    <a:pt x="978776" y="45885"/>
                    <a:pt x="943720" y="17827"/>
                  </a:cubicBezTo>
                  <a:cubicBezTo>
                    <a:pt x="908664" y="-10231"/>
                    <a:pt x="857498" y="-4549"/>
                    <a:pt x="829440" y="30507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485AED20-FBB6-D282-1E47-7B58561BE0B4}"/>
              </a:ext>
            </a:extLst>
          </p:cNvPr>
          <p:cNvGrpSpPr/>
          <p:nvPr/>
        </p:nvGrpSpPr>
        <p:grpSpPr>
          <a:xfrm>
            <a:off x="2459081" y="1162455"/>
            <a:ext cx="441370" cy="441359"/>
            <a:chOff x="4616241" y="-5459633"/>
            <a:chExt cx="4877003" cy="4876881"/>
          </a:xfrm>
          <a:solidFill>
            <a:srgbClr val="CD1719"/>
          </a:solidFill>
        </p:grpSpPr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D3FB4935-82F2-B17A-9255-859BA3DE72E4}"/>
                </a:ext>
              </a:extLst>
            </p:cNvPr>
            <p:cNvSpPr/>
            <p:nvPr/>
          </p:nvSpPr>
          <p:spPr>
            <a:xfrm>
              <a:off x="4616241" y="-5459633"/>
              <a:ext cx="4877003" cy="4876881"/>
            </a:xfrm>
            <a:custGeom>
              <a:avLst/>
              <a:gdLst>
                <a:gd name="connsiteX0" fmla="*/ 186050 w 4877003"/>
                <a:gd name="connsiteY0" fmla="*/ 4282400 h 4876881"/>
                <a:gd name="connsiteX1" fmla="*/ 2511146 w 4877003"/>
                <a:gd name="connsiteY1" fmla="*/ 4856155 h 4876881"/>
                <a:gd name="connsiteX2" fmla="*/ 2681183 w 4877003"/>
                <a:gd name="connsiteY2" fmla="*/ 4876881 h 4876881"/>
                <a:gd name="connsiteX3" fmla="*/ 3014757 w 4877003"/>
                <a:gd name="connsiteY3" fmla="*/ 4793732 h 4876881"/>
                <a:gd name="connsiteX4" fmla="*/ 4704243 w 4877003"/>
                <a:gd name="connsiteY4" fmla="*/ 3878438 h 4876881"/>
                <a:gd name="connsiteX5" fmla="*/ 4853961 w 4877003"/>
                <a:gd name="connsiteY5" fmla="*/ 3469518 h 4876881"/>
                <a:gd name="connsiteX6" fmla="*/ 4460159 w 4877003"/>
                <a:gd name="connsiteY6" fmla="*/ 3279079 h 4876881"/>
                <a:gd name="connsiteX7" fmla="*/ 2779695 w 4877003"/>
                <a:gd name="connsiteY7" fmla="*/ 3834628 h 4876881"/>
                <a:gd name="connsiteX8" fmla="*/ 2751979 w 4877003"/>
                <a:gd name="connsiteY8" fmla="*/ 3833815 h 4876881"/>
                <a:gd name="connsiteX9" fmla="*/ 1999813 w 4877003"/>
                <a:gd name="connsiteY9" fmla="*/ 3555350 h 4876881"/>
                <a:gd name="connsiteX10" fmla="*/ 1970552 w 4877003"/>
                <a:gd name="connsiteY10" fmla="*/ 3500892 h 4876881"/>
                <a:gd name="connsiteX11" fmla="*/ 2013793 w 4877003"/>
                <a:gd name="connsiteY11" fmla="*/ 3280705 h 4876881"/>
                <a:gd name="connsiteX12" fmla="*/ 2048337 w 4877003"/>
                <a:gd name="connsiteY12" fmla="*/ 3243804 h 4876881"/>
                <a:gd name="connsiteX13" fmla="*/ 2439944 w 4877003"/>
                <a:gd name="connsiteY13" fmla="*/ 3174797 h 4876881"/>
                <a:gd name="connsiteX14" fmla="*/ 2762139 w 4877003"/>
                <a:gd name="connsiteY14" fmla="*/ 3284362 h 4876881"/>
                <a:gd name="connsiteX15" fmla="*/ 2811394 w 4877003"/>
                <a:gd name="connsiteY15" fmla="*/ 3432699 h 4876881"/>
                <a:gd name="connsiteX16" fmla="*/ 3010530 w 4877003"/>
                <a:gd name="connsiteY16" fmla="*/ 3576483 h 4876881"/>
                <a:gd name="connsiteX17" fmla="*/ 3166588 w 4877003"/>
                <a:gd name="connsiteY17" fmla="*/ 3576483 h 4876881"/>
                <a:gd name="connsiteX18" fmla="*/ 3365642 w 4877003"/>
                <a:gd name="connsiteY18" fmla="*/ 3433023 h 4876881"/>
                <a:gd name="connsiteX19" fmla="*/ 3414898 w 4877003"/>
                <a:gd name="connsiteY19" fmla="*/ 3284444 h 4876881"/>
                <a:gd name="connsiteX20" fmla="*/ 3916152 w 4877003"/>
                <a:gd name="connsiteY20" fmla="*/ 3077667 h 4876881"/>
                <a:gd name="connsiteX21" fmla="*/ 4054734 w 4877003"/>
                <a:gd name="connsiteY21" fmla="*/ 3146674 h 4876881"/>
                <a:gd name="connsiteX22" fmla="*/ 4297680 w 4877003"/>
                <a:gd name="connsiteY22" fmla="*/ 3108066 h 4876881"/>
                <a:gd name="connsiteX23" fmla="*/ 4408221 w 4877003"/>
                <a:gd name="connsiteY23" fmla="*/ 2997525 h 4876881"/>
                <a:gd name="connsiteX24" fmla="*/ 4447154 w 4877003"/>
                <a:gd name="connsiteY24" fmla="*/ 2755067 h 4876881"/>
                <a:gd name="connsiteX25" fmla="*/ 4377822 w 4877003"/>
                <a:gd name="connsiteY25" fmla="*/ 2615997 h 4876881"/>
                <a:gd name="connsiteX26" fmla="*/ 4584599 w 4877003"/>
                <a:gd name="connsiteY26" fmla="*/ 2114743 h 4876881"/>
                <a:gd name="connsiteX27" fmla="*/ 4732853 w 4877003"/>
                <a:gd name="connsiteY27" fmla="*/ 2065569 h 4876881"/>
                <a:gd name="connsiteX28" fmla="*/ 4876638 w 4877003"/>
                <a:gd name="connsiteY28" fmla="*/ 1866433 h 4876881"/>
                <a:gd name="connsiteX29" fmla="*/ 4876638 w 4877003"/>
                <a:gd name="connsiteY29" fmla="*/ 1710375 h 4876881"/>
                <a:gd name="connsiteX30" fmla="*/ 4733179 w 4877003"/>
                <a:gd name="connsiteY30" fmla="*/ 1511320 h 4876881"/>
                <a:gd name="connsiteX31" fmla="*/ 4584599 w 4877003"/>
                <a:gd name="connsiteY31" fmla="*/ 1462065 h 4876881"/>
                <a:gd name="connsiteX32" fmla="*/ 4377822 w 4877003"/>
                <a:gd name="connsiteY32" fmla="*/ 960811 h 4876881"/>
                <a:gd name="connsiteX33" fmla="*/ 4446829 w 4877003"/>
                <a:gd name="connsiteY33" fmla="*/ 822229 h 4876881"/>
                <a:gd name="connsiteX34" fmla="*/ 4408221 w 4877003"/>
                <a:gd name="connsiteY34" fmla="*/ 579283 h 4876881"/>
                <a:gd name="connsiteX35" fmla="*/ 4297680 w 4877003"/>
                <a:gd name="connsiteY35" fmla="*/ 468742 h 4876881"/>
                <a:gd name="connsiteX36" fmla="*/ 4055222 w 4877003"/>
                <a:gd name="connsiteY36" fmla="*/ 429809 h 4876881"/>
                <a:gd name="connsiteX37" fmla="*/ 3916152 w 4877003"/>
                <a:gd name="connsiteY37" fmla="*/ 499140 h 4876881"/>
                <a:gd name="connsiteX38" fmla="*/ 3414898 w 4877003"/>
                <a:gd name="connsiteY38" fmla="*/ 292364 h 4876881"/>
                <a:gd name="connsiteX39" fmla="*/ 3365724 w 4877003"/>
                <a:gd name="connsiteY39" fmla="*/ 144109 h 4876881"/>
                <a:gd name="connsiteX40" fmla="*/ 3166669 w 4877003"/>
                <a:gd name="connsiteY40" fmla="*/ 0 h 4876881"/>
                <a:gd name="connsiteX41" fmla="*/ 3010611 w 4877003"/>
                <a:gd name="connsiteY41" fmla="*/ 0 h 4876881"/>
                <a:gd name="connsiteX42" fmla="*/ 2811557 w 4877003"/>
                <a:gd name="connsiteY42" fmla="*/ 143459 h 4876881"/>
                <a:gd name="connsiteX43" fmla="*/ 2762301 w 4877003"/>
                <a:gd name="connsiteY43" fmla="*/ 292039 h 4876881"/>
                <a:gd name="connsiteX44" fmla="*/ 2261047 w 4877003"/>
                <a:gd name="connsiteY44" fmla="*/ 498815 h 4876881"/>
                <a:gd name="connsiteX45" fmla="*/ 2122465 w 4877003"/>
                <a:gd name="connsiteY45" fmla="*/ 429809 h 4876881"/>
                <a:gd name="connsiteX46" fmla="*/ 1879519 w 4877003"/>
                <a:gd name="connsiteY46" fmla="*/ 468417 h 4876881"/>
                <a:gd name="connsiteX47" fmla="*/ 1768978 w 4877003"/>
                <a:gd name="connsiteY47" fmla="*/ 578957 h 4876881"/>
                <a:gd name="connsiteX48" fmla="*/ 1730045 w 4877003"/>
                <a:gd name="connsiteY48" fmla="*/ 821416 h 4876881"/>
                <a:gd name="connsiteX49" fmla="*/ 1799377 w 4877003"/>
                <a:gd name="connsiteY49" fmla="*/ 960486 h 4876881"/>
                <a:gd name="connsiteX50" fmla="*/ 1592600 w 4877003"/>
                <a:gd name="connsiteY50" fmla="*/ 1461740 h 4876881"/>
                <a:gd name="connsiteX51" fmla="*/ 1444346 w 4877003"/>
                <a:gd name="connsiteY51" fmla="*/ 1510914 h 4876881"/>
                <a:gd name="connsiteX52" fmla="*/ 1300561 w 4877003"/>
                <a:gd name="connsiteY52" fmla="*/ 1710050 h 4876881"/>
                <a:gd name="connsiteX53" fmla="*/ 1300561 w 4877003"/>
                <a:gd name="connsiteY53" fmla="*/ 1866108 h 4876881"/>
                <a:gd name="connsiteX54" fmla="*/ 1444021 w 4877003"/>
                <a:gd name="connsiteY54" fmla="*/ 2065162 h 4876881"/>
                <a:gd name="connsiteX55" fmla="*/ 1592600 w 4877003"/>
                <a:gd name="connsiteY55" fmla="*/ 2114418 h 4876881"/>
                <a:gd name="connsiteX56" fmla="*/ 1774586 w 4877003"/>
                <a:gd name="connsiteY56" fmla="*/ 2572593 h 4876881"/>
                <a:gd name="connsiteX57" fmla="*/ 1450929 w 4877003"/>
                <a:gd name="connsiteY57" fmla="*/ 2593157 h 4876881"/>
                <a:gd name="connsiteX58" fmla="*/ 1124753 w 4877003"/>
                <a:gd name="connsiteY58" fmla="*/ 2695651 h 4876881"/>
                <a:gd name="connsiteX59" fmla="*/ 595701 w 4877003"/>
                <a:gd name="connsiteY59" fmla="*/ 3018821 h 4876881"/>
                <a:gd name="connsiteX60" fmla="*/ 312278 w 4877003"/>
                <a:gd name="connsiteY60" fmla="*/ 3098719 h 4876881"/>
                <a:gd name="connsiteX61" fmla="*/ 243840 w 4877003"/>
                <a:gd name="connsiteY61" fmla="*/ 3098719 h 4876881"/>
                <a:gd name="connsiteX62" fmla="*/ 0 w 4877003"/>
                <a:gd name="connsiteY62" fmla="*/ 3345404 h 4876881"/>
                <a:gd name="connsiteX63" fmla="*/ 0 w 4877003"/>
                <a:gd name="connsiteY63" fmla="*/ 4042542 h 4876881"/>
                <a:gd name="connsiteX64" fmla="*/ 186050 w 4877003"/>
                <a:gd name="connsiteY64" fmla="*/ 4282237 h 4876881"/>
                <a:gd name="connsiteX65" fmla="*/ 1742887 w 4877003"/>
                <a:gd name="connsiteY65" fmla="*/ 2037690 h 4876881"/>
                <a:gd name="connsiteX66" fmla="*/ 1688592 w 4877003"/>
                <a:gd name="connsiteY66" fmla="*/ 1975185 h 4876881"/>
                <a:gd name="connsiteX67" fmla="*/ 1494821 w 4877003"/>
                <a:gd name="connsiteY67" fmla="*/ 1910893 h 4876881"/>
                <a:gd name="connsiteX68" fmla="*/ 1462959 w 4877003"/>
                <a:gd name="connsiteY68" fmla="*/ 1866189 h 4876881"/>
                <a:gd name="connsiteX69" fmla="*/ 1462959 w 4877003"/>
                <a:gd name="connsiteY69" fmla="*/ 1710131 h 4876881"/>
                <a:gd name="connsiteX70" fmla="*/ 1495146 w 4877003"/>
                <a:gd name="connsiteY70" fmla="*/ 1665346 h 4876881"/>
                <a:gd name="connsiteX71" fmla="*/ 1688592 w 4877003"/>
                <a:gd name="connsiteY71" fmla="*/ 1601135 h 4876881"/>
                <a:gd name="connsiteX72" fmla="*/ 1742887 w 4877003"/>
                <a:gd name="connsiteY72" fmla="*/ 1538630 h 4876881"/>
                <a:gd name="connsiteX73" fmla="*/ 1959986 w 4877003"/>
                <a:gd name="connsiteY73" fmla="*/ 1012342 h 4876881"/>
                <a:gd name="connsiteX74" fmla="*/ 1965757 w 4877003"/>
                <a:gd name="connsiteY74" fmla="*/ 930087 h 4876881"/>
                <a:gd name="connsiteX75" fmla="*/ 1875211 w 4877003"/>
                <a:gd name="connsiteY75" fmla="*/ 748345 h 4876881"/>
                <a:gd name="connsiteX76" fmla="*/ 1883745 w 4877003"/>
                <a:gd name="connsiteY76" fmla="*/ 693806 h 4876881"/>
                <a:gd name="connsiteX77" fmla="*/ 1994286 w 4877003"/>
                <a:gd name="connsiteY77" fmla="*/ 583265 h 4876881"/>
                <a:gd name="connsiteX78" fmla="*/ 2049313 w 4877003"/>
                <a:gd name="connsiteY78" fmla="*/ 574975 h 4876881"/>
                <a:gd name="connsiteX79" fmla="*/ 2230567 w 4877003"/>
                <a:gd name="connsiteY79" fmla="*/ 665196 h 4876881"/>
                <a:gd name="connsiteX80" fmla="*/ 2312823 w 4877003"/>
                <a:gd name="connsiteY80" fmla="*/ 659425 h 4876881"/>
                <a:gd name="connsiteX81" fmla="*/ 2839111 w 4877003"/>
                <a:gd name="connsiteY81" fmla="*/ 442326 h 4876881"/>
                <a:gd name="connsiteX82" fmla="*/ 2901615 w 4877003"/>
                <a:gd name="connsiteY82" fmla="*/ 388031 h 4876881"/>
                <a:gd name="connsiteX83" fmla="*/ 2965907 w 4877003"/>
                <a:gd name="connsiteY83" fmla="*/ 194259 h 4876881"/>
                <a:gd name="connsiteX84" fmla="*/ 3010611 w 4877003"/>
                <a:gd name="connsiteY84" fmla="*/ 162397 h 4876881"/>
                <a:gd name="connsiteX85" fmla="*/ 3166669 w 4877003"/>
                <a:gd name="connsiteY85" fmla="*/ 162397 h 4876881"/>
                <a:gd name="connsiteX86" fmla="*/ 3211454 w 4877003"/>
                <a:gd name="connsiteY86" fmla="*/ 194584 h 4876881"/>
                <a:gd name="connsiteX87" fmla="*/ 3275665 w 4877003"/>
                <a:gd name="connsiteY87" fmla="*/ 388031 h 4876881"/>
                <a:gd name="connsiteX88" fmla="*/ 3338170 w 4877003"/>
                <a:gd name="connsiteY88" fmla="*/ 442326 h 4876881"/>
                <a:gd name="connsiteX89" fmla="*/ 3864458 w 4877003"/>
                <a:gd name="connsiteY89" fmla="*/ 659425 h 4876881"/>
                <a:gd name="connsiteX90" fmla="*/ 3946713 w 4877003"/>
                <a:gd name="connsiteY90" fmla="*/ 665196 h 4876881"/>
                <a:gd name="connsiteX91" fmla="*/ 4128455 w 4877003"/>
                <a:gd name="connsiteY91" fmla="*/ 574650 h 4876881"/>
                <a:gd name="connsiteX92" fmla="*/ 4182994 w 4877003"/>
                <a:gd name="connsiteY92" fmla="*/ 583184 h 4876881"/>
                <a:gd name="connsiteX93" fmla="*/ 4293535 w 4877003"/>
                <a:gd name="connsiteY93" fmla="*/ 693725 h 4876881"/>
                <a:gd name="connsiteX94" fmla="*/ 4301825 w 4877003"/>
                <a:gd name="connsiteY94" fmla="*/ 748751 h 4876881"/>
                <a:gd name="connsiteX95" fmla="*/ 4211605 w 4877003"/>
                <a:gd name="connsiteY95" fmla="*/ 930006 h 4876881"/>
                <a:gd name="connsiteX96" fmla="*/ 4217376 w 4877003"/>
                <a:gd name="connsiteY96" fmla="*/ 1012261 h 4876881"/>
                <a:gd name="connsiteX97" fmla="*/ 4434474 w 4877003"/>
                <a:gd name="connsiteY97" fmla="*/ 1538549 h 4876881"/>
                <a:gd name="connsiteX98" fmla="*/ 4488770 w 4877003"/>
                <a:gd name="connsiteY98" fmla="*/ 1601053 h 4876881"/>
                <a:gd name="connsiteX99" fmla="*/ 4682541 w 4877003"/>
                <a:gd name="connsiteY99" fmla="*/ 1665346 h 4876881"/>
                <a:gd name="connsiteX100" fmla="*/ 4714403 w 4877003"/>
                <a:gd name="connsiteY100" fmla="*/ 1710050 h 4876881"/>
                <a:gd name="connsiteX101" fmla="*/ 4714403 w 4877003"/>
                <a:gd name="connsiteY101" fmla="*/ 1866108 h 4876881"/>
                <a:gd name="connsiteX102" fmla="*/ 4682216 w 4877003"/>
                <a:gd name="connsiteY102" fmla="*/ 1910893 h 4876881"/>
                <a:gd name="connsiteX103" fmla="*/ 4488770 w 4877003"/>
                <a:gd name="connsiteY103" fmla="*/ 1975104 h 4876881"/>
                <a:gd name="connsiteX104" fmla="*/ 4434474 w 4877003"/>
                <a:gd name="connsiteY104" fmla="*/ 2037608 h 4876881"/>
                <a:gd name="connsiteX105" fmla="*/ 4217376 w 4877003"/>
                <a:gd name="connsiteY105" fmla="*/ 2563896 h 4876881"/>
                <a:gd name="connsiteX106" fmla="*/ 4211605 w 4877003"/>
                <a:gd name="connsiteY106" fmla="*/ 2646152 h 4876881"/>
                <a:gd name="connsiteX107" fmla="*/ 4302151 w 4877003"/>
                <a:gd name="connsiteY107" fmla="*/ 2827894 h 4876881"/>
                <a:gd name="connsiteX108" fmla="*/ 4293616 w 4877003"/>
                <a:gd name="connsiteY108" fmla="*/ 2882433 h 4876881"/>
                <a:gd name="connsiteX109" fmla="*/ 4183075 w 4877003"/>
                <a:gd name="connsiteY109" fmla="*/ 2992974 h 4876881"/>
                <a:gd name="connsiteX110" fmla="*/ 4128049 w 4877003"/>
                <a:gd name="connsiteY110" fmla="*/ 3001264 h 4876881"/>
                <a:gd name="connsiteX111" fmla="*/ 3946794 w 4877003"/>
                <a:gd name="connsiteY111" fmla="*/ 2911043 h 4876881"/>
                <a:gd name="connsiteX112" fmla="*/ 3864539 w 4877003"/>
                <a:gd name="connsiteY112" fmla="*/ 2916814 h 4876881"/>
                <a:gd name="connsiteX113" fmla="*/ 3338251 w 4877003"/>
                <a:gd name="connsiteY113" fmla="*/ 3133913 h 4876881"/>
                <a:gd name="connsiteX114" fmla="*/ 3275747 w 4877003"/>
                <a:gd name="connsiteY114" fmla="*/ 3188208 h 4876881"/>
                <a:gd name="connsiteX115" fmla="*/ 3211454 w 4877003"/>
                <a:gd name="connsiteY115" fmla="*/ 3381980 h 4876881"/>
                <a:gd name="connsiteX116" fmla="*/ 3166750 w 4877003"/>
                <a:gd name="connsiteY116" fmla="*/ 3413841 h 4876881"/>
                <a:gd name="connsiteX117" fmla="*/ 3010693 w 4877003"/>
                <a:gd name="connsiteY117" fmla="*/ 3413841 h 4876881"/>
                <a:gd name="connsiteX118" fmla="*/ 2965907 w 4877003"/>
                <a:gd name="connsiteY118" fmla="*/ 3381654 h 4876881"/>
                <a:gd name="connsiteX119" fmla="*/ 2901696 w 4877003"/>
                <a:gd name="connsiteY119" fmla="*/ 3188208 h 4876881"/>
                <a:gd name="connsiteX120" fmla="*/ 2839273 w 4877003"/>
                <a:gd name="connsiteY120" fmla="*/ 3133913 h 4876881"/>
                <a:gd name="connsiteX121" fmla="*/ 2743200 w 4877003"/>
                <a:gd name="connsiteY121" fmla="*/ 3112536 h 4876881"/>
                <a:gd name="connsiteX122" fmla="*/ 2882514 w 4877003"/>
                <a:gd name="connsiteY122" fmla="*/ 2988178 h 4876881"/>
                <a:gd name="connsiteX123" fmla="*/ 3088721 w 4877003"/>
                <a:gd name="connsiteY123" fmla="*/ 3007360 h 4876881"/>
                <a:gd name="connsiteX124" fmla="*/ 4307921 w 4877003"/>
                <a:gd name="connsiteY124" fmla="*/ 1788160 h 4876881"/>
                <a:gd name="connsiteX125" fmla="*/ 3088721 w 4877003"/>
                <a:gd name="connsiteY125" fmla="*/ 568960 h 4876881"/>
                <a:gd name="connsiteX126" fmla="*/ 1869521 w 4877003"/>
                <a:gd name="connsiteY126" fmla="*/ 1788160 h 4876881"/>
                <a:gd name="connsiteX127" fmla="*/ 2138883 w 4877003"/>
                <a:gd name="connsiteY127" fmla="*/ 2549591 h 4876881"/>
                <a:gd name="connsiteX128" fmla="*/ 1958360 w 4877003"/>
                <a:gd name="connsiteY128" fmla="*/ 2561052 h 4876881"/>
                <a:gd name="connsiteX129" fmla="*/ 1742968 w 4877003"/>
                <a:gd name="connsiteY129" fmla="*/ 2037608 h 4876881"/>
                <a:gd name="connsiteX130" fmla="*/ 2344928 w 4877003"/>
                <a:gd name="connsiteY130" fmla="*/ 2536586 h 4876881"/>
                <a:gd name="connsiteX131" fmla="*/ 2031919 w 4877003"/>
                <a:gd name="connsiteY131" fmla="*/ 1788160 h 4876881"/>
                <a:gd name="connsiteX132" fmla="*/ 3088559 w 4877003"/>
                <a:gd name="connsiteY132" fmla="*/ 731520 h 4876881"/>
                <a:gd name="connsiteX133" fmla="*/ 4145199 w 4877003"/>
                <a:gd name="connsiteY133" fmla="*/ 1788160 h 4876881"/>
                <a:gd name="connsiteX134" fmla="*/ 3088559 w 4877003"/>
                <a:gd name="connsiteY134" fmla="*/ 2844800 h 4876881"/>
                <a:gd name="connsiteX135" fmla="*/ 2926161 w 4877003"/>
                <a:gd name="connsiteY135" fmla="*/ 2830983 h 4876881"/>
                <a:gd name="connsiteX136" fmla="*/ 2920147 w 4877003"/>
                <a:gd name="connsiteY136" fmla="*/ 2768641 h 4876881"/>
                <a:gd name="connsiteX137" fmla="*/ 2602586 w 4877003"/>
                <a:gd name="connsiteY137" fmla="*/ 2520249 h 4876881"/>
                <a:gd name="connsiteX138" fmla="*/ 2602261 w 4877003"/>
                <a:gd name="connsiteY138" fmla="*/ 2520249 h 4876881"/>
                <a:gd name="connsiteX139" fmla="*/ 162560 w 4877003"/>
                <a:gd name="connsiteY139" fmla="*/ 3345485 h 4876881"/>
                <a:gd name="connsiteX140" fmla="*/ 243840 w 4877003"/>
                <a:gd name="connsiteY140" fmla="*/ 3261360 h 4876881"/>
                <a:gd name="connsiteX141" fmla="*/ 312278 w 4877003"/>
                <a:gd name="connsiteY141" fmla="*/ 3261360 h 4876881"/>
                <a:gd name="connsiteX142" fmla="*/ 680476 w 4877003"/>
                <a:gd name="connsiteY142" fmla="*/ 3157647 h 4876881"/>
                <a:gd name="connsiteX143" fmla="*/ 1209528 w 4877003"/>
                <a:gd name="connsiteY143" fmla="*/ 2834478 h 4876881"/>
                <a:gd name="connsiteX144" fmla="*/ 1460927 w 4877003"/>
                <a:gd name="connsiteY144" fmla="*/ 2755473 h 4876881"/>
                <a:gd name="connsiteX145" fmla="*/ 2612502 w 4877003"/>
                <a:gd name="connsiteY145" fmla="*/ 2682484 h 4876881"/>
                <a:gd name="connsiteX146" fmla="*/ 2760675 w 4877003"/>
                <a:gd name="connsiteY146" fmla="*/ 2799934 h 4876881"/>
                <a:gd name="connsiteX147" fmla="*/ 2655093 w 4877003"/>
                <a:gd name="connsiteY147" fmla="*/ 2971760 h 4876881"/>
                <a:gd name="connsiteX148" fmla="*/ 2018670 w 4877003"/>
                <a:gd name="connsiteY148" fmla="*/ 3083926 h 4876881"/>
                <a:gd name="connsiteX149" fmla="*/ 1854322 w 4877003"/>
                <a:gd name="connsiteY149" fmla="*/ 3249250 h 4876881"/>
                <a:gd name="connsiteX150" fmla="*/ 1811081 w 4877003"/>
                <a:gd name="connsiteY150" fmla="*/ 3469437 h 4876881"/>
                <a:gd name="connsiteX151" fmla="*/ 1943486 w 4877003"/>
                <a:gd name="connsiteY151" fmla="*/ 3707669 h 4876881"/>
                <a:gd name="connsiteX152" fmla="*/ 2695733 w 4877003"/>
                <a:gd name="connsiteY152" fmla="*/ 3986215 h 4876881"/>
                <a:gd name="connsiteX153" fmla="*/ 2829520 w 4877003"/>
                <a:gd name="connsiteY153" fmla="*/ 3989223 h 4876881"/>
                <a:gd name="connsiteX154" fmla="*/ 4509821 w 4877003"/>
                <a:gd name="connsiteY154" fmla="*/ 3433755 h 4876881"/>
                <a:gd name="connsiteX155" fmla="*/ 4702780 w 4877003"/>
                <a:gd name="connsiteY155" fmla="*/ 3528771 h 4876881"/>
                <a:gd name="connsiteX156" fmla="*/ 4627596 w 4877003"/>
                <a:gd name="connsiteY156" fmla="*/ 3735060 h 4876881"/>
                <a:gd name="connsiteX157" fmla="*/ 2938109 w 4877003"/>
                <a:gd name="connsiteY157" fmla="*/ 4650354 h 4876881"/>
                <a:gd name="connsiteX158" fmla="*/ 2550323 w 4877003"/>
                <a:gd name="connsiteY158" fmla="*/ 4698309 h 4876881"/>
                <a:gd name="connsiteX159" fmla="*/ 225146 w 4877003"/>
                <a:gd name="connsiteY159" fmla="*/ 4124554 h 4876881"/>
                <a:gd name="connsiteX160" fmla="*/ 162723 w 4877003"/>
                <a:gd name="connsiteY160" fmla="*/ 4042623 h 4876881"/>
                <a:gd name="connsiteX161" fmla="*/ 162723 w 4877003"/>
                <a:gd name="connsiteY161" fmla="*/ 3345485 h 487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</a:cxnLst>
              <a:rect l="l" t="t" r="r" b="b"/>
              <a:pathLst>
                <a:path w="4877003" h="4876881">
                  <a:moveTo>
                    <a:pt x="186050" y="4282400"/>
                  </a:moveTo>
                  <a:lnTo>
                    <a:pt x="2511146" y="4856155"/>
                  </a:lnTo>
                  <a:cubicBezTo>
                    <a:pt x="2567229" y="4870054"/>
                    <a:pt x="2624369" y="4876881"/>
                    <a:pt x="2681183" y="4876881"/>
                  </a:cubicBezTo>
                  <a:cubicBezTo>
                    <a:pt x="2796357" y="4876881"/>
                    <a:pt x="2910718" y="4848759"/>
                    <a:pt x="3014757" y="4793732"/>
                  </a:cubicBezTo>
                  <a:lnTo>
                    <a:pt x="4704243" y="3878438"/>
                  </a:lnTo>
                  <a:cubicBezTo>
                    <a:pt x="4850791" y="3800978"/>
                    <a:pt x="4915164" y="3625170"/>
                    <a:pt x="4853961" y="3469518"/>
                  </a:cubicBezTo>
                  <a:cubicBezTo>
                    <a:pt x="4792675" y="3313298"/>
                    <a:pt x="4620118" y="3229499"/>
                    <a:pt x="4460159" y="3279079"/>
                  </a:cubicBezTo>
                  <a:lnTo>
                    <a:pt x="2779695" y="3834628"/>
                  </a:lnTo>
                  <a:cubicBezTo>
                    <a:pt x="2770592" y="3837392"/>
                    <a:pt x="2761001" y="3836985"/>
                    <a:pt x="2751979" y="3833815"/>
                  </a:cubicBezTo>
                  <a:lnTo>
                    <a:pt x="1999813" y="3555350"/>
                  </a:lnTo>
                  <a:cubicBezTo>
                    <a:pt x="1978518" y="3547466"/>
                    <a:pt x="1965919" y="3524057"/>
                    <a:pt x="1970552" y="3500892"/>
                  </a:cubicBezTo>
                  <a:lnTo>
                    <a:pt x="2013793" y="3280705"/>
                  </a:lnTo>
                  <a:cubicBezTo>
                    <a:pt x="2017532" y="3261685"/>
                    <a:pt x="2031675" y="3247136"/>
                    <a:pt x="2048337" y="3243804"/>
                  </a:cubicBezTo>
                  <a:lnTo>
                    <a:pt x="2439944" y="3174797"/>
                  </a:lnTo>
                  <a:cubicBezTo>
                    <a:pt x="2541219" y="3222671"/>
                    <a:pt x="2649078" y="3259816"/>
                    <a:pt x="2762139" y="3284362"/>
                  </a:cubicBezTo>
                  <a:lnTo>
                    <a:pt x="2811394" y="3432699"/>
                  </a:lnTo>
                  <a:cubicBezTo>
                    <a:pt x="2839680" y="3518693"/>
                    <a:pt x="2919659" y="3576483"/>
                    <a:pt x="3010530" y="3576483"/>
                  </a:cubicBezTo>
                  <a:lnTo>
                    <a:pt x="3166588" y="3576483"/>
                  </a:lnTo>
                  <a:cubicBezTo>
                    <a:pt x="3257459" y="3576483"/>
                    <a:pt x="3337520" y="3518693"/>
                    <a:pt x="3365642" y="3433023"/>
                  </a:cubicBezTo>
                  <a:lnTo>
                    <a:pt x="3414898" y="3284444"/>
                  </a:lnTo>
                  <a:cubicBezTo>
                    <a:pt x="3594283" y="3245754"/>
                    <a:pt x="3762451" y="3176423"/>
                    <a:pt x="3916152" y="3077667"/>
                  </a:cubicBezTo>
                  <a:lnTo>
                    <a:pt x="4054734" y="3146674"/>
                  </a:lnTo>
                  <a:cubicBezTo>
                    <a:pt x="4135933" y="3188046"/>
                    <a:pt x="4233550" y="3172358"/>
                    <a:pt x="4297680" y="3108066"/>
                  </a:cubicBezTo>
                  <a:lnTo>
                    <a:pt x="4408221" y="2997525"/>
                  </a:lnTo>
                  <a:cubicBezTo>
                    <a:pt x="4472432" y="2933314"/>
                    <a:pt x="4487957" y="2835697"/>
                    <a:pt x="4447154" y="2755067"/>
                  </a:cubicBezTo>
                  <a:lnTo>
                    <a:pt x="4377822" y="2615997"/>
                  </a:lnTo>
                  <a:cubicBezTo>
                    <a:pt x="4476578" y="2462296"/>
                    <a:pt x="4545909" y="2294128"/>
                    <a:pt x="4584599" y="2114743"/>
                  </a:cubicBezTo>
                  <a:lnTo>
                    <a:pt x="4732853" y="2065569"/>
                  </a:lnTo>
                  <a:cubicBezTo>
                    <a:pt x="4818848" y="2037283"/>
                    <a:pt x="4876638" y="1957304"/>
                    <a:pt x="4876638" y="1866433"/>
                  </a:cubicBezTo>
                  <a:lnTo>
                    <a:pt x="4876638" y="1710375"/>
                  </a:lnTo>
                  <a:cubicBezTo>
                    <a:pt x="4876638" y="1619504"/>
                    <a:pt x="4818848" y="1539443"/>
                    <a:pt x="4733179" y="1511320"/>
                  </a:cubicBezTo>
                  <a:lnTo>
                    <a:pt x="4584599" y="1462065"/>
                  </a:lnTo>
                  <a:cubicBezTo>
                    <a:pt x="4545909" y="1282680"/>
                    <a:pt x="4476578" y="1114511"/>
                    <a:pt x="4377822" y="960811"/>
                  </a:cubicBezTo>
                  <a:lnTo>
                    <a:pt x="4446829" y="822229"/>
                  </a:lnTo>
                  <a:cubicBezTo>
                    <a:pt x="4488038" y="741111"/>
                    <a:pt x="4472432" y="643494"/>
                    <a:pt x="4408221" y="579283"/>
                  </a:cubicBezTo>
                  <a:lnTo>
                    <a:pt x="4297680" y="468742"/>
                  </a:lnTo>
                  <a:cubicBezTo>
                    <a:pt x="4233469" y="404531"/>
                    <a:pt x="4135770" y="389087"/>
                    <a:pt x="4055222" y="429809"/>
                  </a:cubicBezTo>
                  <a:lnTo>
                    <a:pt x="3916152" y="499140"/>
                  </a:lnTo>
                  <a:cubicBezTo>
                    <a:pt x="3762451" y="400385"/>
                    <a:pt x="3594283" y="331053"/>
                    <a:pt x="3414898" y="292364"/>
                  </a:cubicBezTo>
                  <a:lnTo>
                    <a:pt x="3365724" y="144109"/>
                  </a:lnTo>
                  <a:cubicBezTo>
                    <a:pt x="3337520" y="57790"/>
                    <a:pt x="3257540" y="0"/>
                    <a:pt x="3166669" y="0"/>
                  </a:cubicBezTo>
                  <a:lnTo>
                    <a:pt x="3010611" y="0"/>
                  </a:lnTo>
                  <a:cubicBezTo>
                    <a:pt x="2919740" y="0"/>
                    <a:pt x="2839761" y="57790"/>
                    <a:pt x="2811557" y="143459"/>
                  </a:cubicBezTo>
                  <a:lnTo>
                    <a:pt x="2762301" y="292039"/>
                  </a:lnTo>
                  <a:cubicBezTo>
                    <a:pt x="2582916" y="330728"/>
                    <a:pt x="2414748" y="400060"/>
                    <a:pt x="2261047" y="498815"/>
                  </a:cubicBezTo>
                  <a:lnTo>
                    <a:pt x="2122465" y="429809"/>
                  </a:lnTo>
                  <a:cubicBezTo>
                    <a:pt x="2041266" y="388437"/>
                    <a:pt x="1943649" y="404124"/>
                    <a:pt x="1879519" y="468417"/>
                  </a:cubicBezTo>
                  <a:lnTo>
                    <a:pt x="1768978" y="578957"/>
                  </a:lnTo>
                  <a:cubicBezTo>
                    <a:pt x="1704767" y="643169"/>
                    <a:pt x="1689242" y="740786"/>
                    <a:pt x="1730045" y="821416"/>
                  </a:cubicBezTo>
                  <a:lnTo>
                    <a:pt x="1799377" y="960486"/>
                  </a:lnTo>
                  <a:cubicBezTo>
                    <a:pt x="1700622" y="1114186"/>
                    <a:pt x="1631290" y="1282355"/>
                    <a:pt x="1592600" y="1461740"/>
                  </a:cubicBezTo>
                  <a:lnTo>
                    <a:pt x="1444346" y="1510914"/>
                  </a:lnTo>
                  <a:cubicBezTo>
                    <a:pt x="1358351" y="1539199"/>
                    <a:pt x="1300561" y="1619179"/>
                    <a:pt x="1300561" y="1710050"/>
                  </a:cubicBezTo>
                  <a:lnTo>
                    <a:pt x="1300561" y="1866108"/>
                  </a:lnTo>
                  <a:cubicBezTo>
                    <a:pt x="1300561" y="1956979"/>
                    <a:pt x="1358351" y="2037039"/>
                    <a:pt x="1444021" y="2065162"/>
                  </a:cubicBezTo>
                  <a:lnTo>
                    <a:pt x="1592600" y="2114418"/>
                  </a:lnTo>
                  <a:cubicBezTo>
                    <a:pt x="1627713" y="2277466"/>
                    <a:pt x="1689730" y="2430597"/>
                    <a:pt x="1774586" y="2572593"/>
                  </a:cubicBezTo>
                  <a:lnTo>
                    <a:pt x="1450929" y="2593157"/>
                  </a:lnTo>
                  <a:cubicBezTo>
                    <a:pt x="1336162" y="2599985"/>
                    <a:pt x="1223345" y="2635504"/>
                    <a:pt x="1124753" y="2695651"/>
                  </a:cubicBezTo>
                  <a:lnTo>
                    <a:pt x="595701" y="3018821"/>
                  </a:lnTo>
                  <a:cubicBezTo>
                    <a:pt x="510032" y="3071165"/>
                    <a:pt x="412008" y="3098719"/>
                    <a:pt x="312278" y="3098719"/>
                  </a:cubicBezTo>
                  <a:lnTo>
                    <a:pt x="243840" y="3098719"/>
                  </a:lnTo>
                  <a:cubicBezTo>
                    <a:pt x="109403" y="3098719"/>
                    <a:pt x="0" y="3209341"/>
                    <a:pt x="0" y="3345404"/>
                  </a:cubicBezTo>
                  <a:lnTo>
                    <a:pt x="0" y="4042542"/>
                  </a:lnTo>
                  <a:cubicBezTo>
                    <a:pt x="0" y="4156741"/>
                    <a:pt x="76484" y="4255333"/>
                    <a:pt x="186050" y="4282237"/>
                  </a:cubicBezTo>
                  <a:close/>
                  <a:moveTo>
                    <a:pt x="1742887" y="2037690"/>
                  </a:moveTo>
                  <a:cubicBezTo>
                    <a:pt x="1737604" y="2008591"/>
                    <a:pt x="1716715" y="1984614"/>
                    <a:pt x="1688592" y="1975185"/>
                  </a:cubicBezTo>
                  <a:lnTo>
                    <a:pt x="1494821" y="1910893"/>
                  </a:lnTo>
                  <a:cubicBezTo>
                    <a:pt x="1476126" y="1904797"/>
                    <a:pt x="1462959" y="1886346"/>
                    <a:pt x="1462959" y="1866189"/>
                  </a:cubicBezTo>
                  <a:lnTo>
                    <a:pt x="1462959" y="1710131"/>
                  </a:lnTo>
                  <a:cubicBezTo>
                    <a:pt x="1462959" y="1689974"/>
                    <a:pt x="1476045" y="1671523"/>
                    <a:pt x="1495146" y="1665346"/>
                  </a:cubicBezTo>
                  <a:lnTo>
                    <a:pt x="1688592" y="1601135"/>
                  </a:lnTo>
                  <a:cubicBezTo>
                    <a:pt x="1716715" y="1591788"/>
                    <a:pt x="1737604" y="1567810"/>
                    <a:pt x="1742887" y="1538630"/>
                  </a:cubicBezTo>
                  <a:cubicBezTo>
                    <a:pt x="1777837" y="1348029"/>
                    <a:pt x="1850827" y="1171082"/>
                    <a:pt x="1959986" y="1012342"/>
                  </a:cubicBezTo>
                  <a:cubicBezTo>
                    <a:pt x="1976730" y="988040"/>
                    <a:pt x="1978924" y="956503"/>
                    <a:pt x="1965757" y="930087"/>
                  </a:cubicBezTo>
                  <a:lnTo>
                    <a:pt x="1875211" y="748345"/>
                  </a:lnTo>
                  <a:cubicBezTo>
                    <a:pt x="1866189" y="730382"/>
                    <a:pt x="1869684" y="707949"/>
                    <a:pt x="1883745" y="693806"/>
                  </a:cubicBezTo>
                  <a:lnTo>
                    <a:pt x="1994286" y="583265"/>
                  </a:lnTo>
                  <a:cubicBezTo>
                    <a:pt x="2008429" y="569123"/>
                    <a:pt x="2030862" y="565465"/>
                    <a:pt x="2049313" y="574975"/>
                  </a:cubicBezTo>
                  <a:lnTo>
                    <a:pt x="2230567" y="665196"/>
                  </a:lnTo>
                  <a:cubicBezTo>
                    <a:pt x="2256902" y="678363"/>
                    <a:pt x="2288357" y="676168"/>
                    <a:pt x="2312823" y="659425"/>
                  </a:cubicBezTo>
                  <a:cubicBezTo>
                    <a:pt x="2471481" y="550266"/>
                    <a:pt x="2648509" y="477276"/>
                    <a:pt x="2839111" y="442326"/>
                  </a:cubicBezTo>
                  <a:cubicBezTo>
                    <a:pt x="2868209" y="437043"/>
                    <a:pt x="2892186" y="416154"/>
                    <a:pt x="2901615" y="388031"/>
                  </a:cubicBezTo>
                  <a:lnTo>
                    <a:pt x="2965907" y="194259"/>
                  </a:lnTo>
                  <a:cubicBezTo>
                    <a:pt x="2972003" y="175565"/>
                    <a:pt x="2990454" y="162397"/>
                    <a:pt x="3010611" y="162397"/>
                  </a:cubicBezTo>
                  <a:lnTo>
                    <a:pt x="3166669" y="162397"/>
                  </a:lnTo>
                  <a:cubicBezTo>
                    <a:pt x="3186826" y="162397"/>
                    <a:pt x="3205277" y="175484"/>
                    <a:pt x="3211454" y="194584"/>
                  </a:cubicBezTo>
                  <a:lnTo>
                    <a:pt x="3275665" y="388031"/>
                  </a:lnTo>
                  <a:cubicBezTo>
                    <a:pt x="3285013" y="416154"/>
                    <a:pt x="3308990" y="437043"/>
                    <a:pt x="3338170" y="442326"/>
                  </a:cubicBezTo>
                  <a:cubicBezTo>
                    <a:pt x="3528771" y="477276"/>
                    <a:pt x="3705718" y="550266"/>
                    <a:pt x="3864458" y="659425"/>
                  </a:cubicBezTo>
                  <a:cubicBezTo>
                    <a:pt x="3888842" y="676168"/>
                    <a:pt x="3920379" y="678200"/>
                    <a:pt x="3946713" y="665196"/>
                  </a:cubicBezTo>
                  <a:lnTo>
                    <a:pt x="4128455" y="574650"/>
                  </a:lnTo>
                  <a:cubicBezTo>
                    <a:pt x="4146499" y="565709"/>
                    <a:pt x="4168933" y="569123"/>
                    <a:pt x="4182994" y="583184"/>
                  </a:cubicBezTo>
                  <a:lnTo>
                    <a:pt x="4293535" y="693725"/>
                  </a:lnTo>
                  <a:cubicBezTo>
                    <a:pt x="4307678" y="707868"/>
                    <a:pt x="4311173" y="730301"/>
                    <a:pt x="4301825" y="748751"/>
                  </a:cubicBezTo>
                  <a:lnTo>
                    <a:pt x="4211605" y="930006"/>
                  </a:lnTo>
                  <a:cubicBezTo>
                    <a:pt x="4198437" y="956422"/>
                    <a:pt x="4200632" y="987958"/>
                    <a:pt x="4217376" y="1012261"/>
                  </a:cubicBezTo>
                  <a:cubicBezTo>
                    <a:pt x="4326535" y="1170920"/>
                    <a:pt x="4399524" y="1347948"/>
                    <a:pt x="4434474" y="1538549"/>
                  </a:cubicBezTo>
                  <a:cubicBezTo>
                    <a:pt x="4439758" y="1567647"/>
                    <a:pt x="4460647" y="1591625"/>
                    <a:pt x="4488770" y="1601053"/>
                  </a:cubicBezTo>
                  <a:lnTo>
                    <a:pt x="4682541" y="1665346"/>
                  </a:lnTo>
                  <a:cubicBezTo>
                    <a:pt x="4701235" y="1671442"/>
                    <a:pt x="4714403" y="1689893"/>
                    <a:pt x="4714403" y="1710050"/>
                  </a:cubicBezTo>
                  <a:lnTo>
                    <a:pt x="4714403" y="1866108"/>
                  </a:lnTo>
                  <a:cubicBezTo>
                    <a:pt x="4714403" y="1886265"/>
                    <a:pt x="4701317" y="1904716"/>
                    <a:pt x="4682216" y="1910893"/>
                  </a:cubicBezTo>
                  <a:lnTo>
                    <a:pt x="4488770" y="1975104"/>
                  </a:lnTo>
                  <a:cubicBezTo>
                    <a:pt x="4460647" y="1984451"/>
                    <a:pt x="4439758" y="2008429"/>
                    <a:pt x="4434474" y="2037608"/>
                  </a:cubicBezTo>
                  <a:cubicBezTo>
                    <a:pt x="4399524" y="2228210"/>
                    <a:pt x="4326535" y="2405157"/>
                    <a:pt x="4217376" y="2563896"/>
                  </a:cubicBezTo>
                  <a:cubicBezTo>
                    <a:pt x="4200632" y="2588199"/>
                    <a:pt x="4198437" y="2619736"/>
                    <a:pt x="4211605" y="2646152"/>
                  </a:cubicBezTo>
                  <a:lnTo>
                    <a:pt x="4302151" y="2827894"/>
                  </a:lnTo>
                  <a:cubicBezTo>
                    <a:pt x="4311173" y="2845857"/>
                    <a:pt x="4307678" y="2868290"/>
                    <a:pt x="4293616" y="2882433"/>
                  </a:cubicBezTo>
                  <a:lnTo>
                    <a:pt x="4183075" y="2992974"/>
                  </a:lnTo>
                  <a:cubicBezTo>
                    <a:pt x="4168933" y="3007116"/>
                    <a:pt x="4146499" y="3010774"/>
                    <a:pt x="4128049" y="3001264"/>
                  </a:cubicBezTo>
                  <a:lnTo>
                    <a:pt x="3946794" y="2911043"/>
                  </a:lnTo>
                  <a:cubicBezTo>
                    <a:pt x="3920460" y="2897876"/>
                    <a:pt x="3888923" y="2900152"/>
                    <a:pt x="3864539" y="2916814"/>
                  </a:cubicBezTo>
                  <a:cubicBezTo>
                    <a:pt x="3705881" y="3025973"/>
                    <a:pt x="3528853" y="3098963"/>
                    <a:pt x="3338251" y="3133913"/>
                  </a:cubicBezTo>
                  <a:cubicBezTo>
                    <a:pt x="3309153" y="3139196"/>
                    <a:pt x="3285175" y="3160085"/>
                    <a:pt x="3275747" y="3188208"/>
                  </a:cubicBezTo>
                  <a:lnTo>
                    <a:pt x="3211454" y="3381980"/>
                  </a:lnTo>
                  <a:cubicBezTo>
                    <a:pt x="3205358" y="3400674"/>
                    <a:pt x="3186908" y="3413841"/>
                    <a:pt x="3166750" y="3413841"/>
                  </a:cubicBezTo>
                  <a:lnTo>
                    <a:pt x="3010693" y="3413841"/>
                  </a:lnTo>
                  <a:cubicBezTo>
                    <a:pt x="2990535" y="3413841"/>
                    <a:pt x="2972085" y="3400755"/>
                    <a:pt x="2965907" y="3381654"/>
                  </a:cubicBezTo>
                  <a:lnTo>
                    <a:pt x="2901696" y="3188208"/>
                  </a:lnTo>
                  <a:cubicBezTo>
                    <a:pt x="2892349" y="3160085"/>
                    <a:pt x="2868453" y="3139278"/>
                    <a:pt x="2839273" y="3133913"/>
                  </a:cubicBezTo>
                  <a:cubicBezTo>
                    <a:pt x="2806761" y="3127899"/>
                    <a:pt x="2774737" y="3120665"/>
                    <a:pt x="2743200" y="3112536"/>
                  </a:cubicBezTo>
                  <a:cubicBezTo>
                    <a:pt x="2802941" y="3086364"/>
                    <a:pt x="2850571" y="3042229"/>
                    <a:pt x="2882514" y="2988178"/>
                  </a:cubicBezTo>
                  <a:cubicBezTo>
                    <a:pt x="2950139" y="2999720"/>
                    <a:pt x="3018821" y="3007360"/>
                    <a:pt x="3088721" y="3007360"/>
                  </a:cubicBezTo>
                  <a:cubicBezTo>
                    <a:pt x="3760988" y="3007360"/>
                    <a:pt x="4307921" y="2460427"/>
                    <a:pt x="4307921" y="1788160"/>
                  </a:cubicBezTo>
                  <a:cubicBezTo>
                    <a:pt x="4307921" y="1115893"/>
                    <a:pt x="3760988" y="568960"/>
                    <a:pt x="3088721" y="568960"/>
                  </a:cubicBezTo>
                  <a:cubicBezTo>
                    <a:pt x="2416454" y="568960"/>
                    <a:pt x="1869521" y="1115893"/>
                    <a:pt x="1869521" y="1788160"/>
                  </a:cubicBezTo>
                  <a:cubicBezTo>
                    <a:pt x="1869521" y="2066138"/>
                    <a:pt x="1966976" y="2335012"/>
                    <a:pt x="2138883" y="2549591"/>
                  </a:cubicBezTo>
                  <a:lnTo>
                    <a:pt x="1958360" y="2561052"/>
                  </a:lnTo>
                  <a:cubicBezTo>
                    <a:pt x="1850258" y="2403125"/>
                    <a:pt x="1777756" y="2227072"/>
                    <a:pt x="1742968" y="2037608"/>
                  </a:cubicBezTo>
                  <a:close/>
                  <a:moveTo>
                    <a:pt x="2344928" y="2536586"/>
                  </a:moveTo>
                  <a:cubicBezTo>
                    <a:pt x="2146199" y="2339564"/>
                    <a:pt x="2031919" y="2069226"/>
                    <a:pt x="2031919" y="1788160"/>
                  </a:cubicBezTo>
                  <a:cubicBezTo>
                    <a:pt x="2031919" y="1205545"/>
                    <a:pt x="2505944" y="731520"/>
                    <a:pt x="3088559" y="731520"/>
                  </a:cubicBezTo>
                  <a:cubicBezTo>
                    <a:pt x="3671174" y="731520"/>
                    <a:pt x="4145199" y="1205545"/>
                    <a:pt x="4145199" y="1788160"/>
                  </a:cubicBezTo>
                  <a:cubicBezTo>
                    <a:pt x="4145199" y="2370775"/>
                    <a:pt x="3671174" y="2844800"/>
                    <a:pt x="3088559" y="2844800"/>
                  </a:cubicBezTo>
                  <a:cubicBezTo>
                    <a:pt x="3033532" y="2844800"/>
                    <a:pt x="2979481" y="2839111"/>
                    <a:pt x="2926161" y="2830983"/>
                  </a:cubicBezTo>
                  <a:cubicBezTo>
                    <a:pt x="2926161" y="2810500"/>
                    <a:pt x="2924292" y="2789611"/>
                    <a:pt x="2920147" y="2768641"/>
                  </a:cubicBezTo>
                  <a:cubicBezTo>
                    <a:pt x="2890480" y="2617948"/>
                    <a:pt x="2752385" y="2510739"/>
                    <a:pt x="2602586" y="2520249"/>
                  </a:cubicBezTo>
                  <a:lnTo>
                    <a:pt x="2602261" y="2520249"/>
                  </a:lnTo>
                  <a:close/>
                  <a:moveTo>
                    <a:pt x="162560" y="3345485"/>
                  </a:moveTo>
                  <a:cubicBezTo>
                    <a:pt x="162560" y="3299155"/>
                    <a:pt x="198973" y="3261360"/>
                    <a:pt x="243840" y="3261360"/>
                  </a:cubicBezTo>
                  <a:lnTo>
                    <a:pt x="312278" y="3261360"/>
                  </a:lnTo>
                  <a:cubicBezTo>
                    <a:pt x="442001" y="3261360"/>
                    <a:pt x="569285" y="3225515"/>
                    <a:pt x="680476" y="3157647"/>
                  </a:cubicBezTo>
                  <a:lnTo>
                    <a:pt x="1209528" y="2834478"/>
                  </a:lnTo>
                  <a:cubicBezTo>
                    <a:pt x="1285443" y="2788148"/>
                    <a:pt x="1372250" y="2760838"/>
                    <a:pt x="1460927" y="2755473"/>
                  </a:cubicBezTo>
                  <a:lnTo>
                    <a:pt x="2612502" y="2682484"/>
                  </a:lnTo>
                  <a:cubicBezTo>
                    <a:pt x="2682972" y="2677770"/>
                    <a:pt x="2746614" y="2728895"/>
                    <a:pt x="2760675" y="2799934"/>
                  </a:cubicBezTo>
                  <a:cubicBezTo>
                    <a:pt x="2775956" y="2878044"/>
                    <a:pt x="2726944" y="2955422"/>
                    <a:pt x="2655093" y="2971760"/>
                  </a:cubicBezTo>
                  <a:lnTo>
                    <a:pt x="2018670" y="3083926"/>
                  </a:lnTo>
                  <a:cubicBezTo>
                    <a:pt x="1935439" y="3100182"/>
                    <a:pt x="1870903" y="3165043"/>
                    <a:pt x="1854322" y="3249250"/>
                  </a:cubicBezTo>
                  <a:lnTo>
                    <a:pt x="1811081" y="3469437"/>
                  </a:lnTo>
                  <a:cubicBezTo>
                    <a:pt x="1790924" y="3571606"/>
                    <a:pt x="1846682" y="3671824"/>
                    <a:pt x="1943486" y="3707669"/>
                  </a:cubicBezTo>
                  <a:lnTo>
                    <a:pt x="2695733" y="3986215"/>
                  </a:lnTo>
                  <a:cubicBezTo>
                    <a:pt x="2738242" y="4001740"/>
                    <a:pt x="2785466" y="4003121"/>
                    <a:pt x="2829520" y="3989223"/>
                  </a:cubicBezTo>
                  <a:lnTo>
                    <a:pt x="4509821" y="3433755"/>
                  </a:lnTo>
                  <a:cubicBezTo>
                    <a:pt x="4589232" y="3409371"/>
                    <a:pt x="4671893" y="3450174"/>
                    <a:pt x="4702780" y="3528771"/>
                  </a:cubicBezTo>
                  <a:cubicBezTo>
                    <a:pt x="4733666" y="3607450"/>
                    <a:pt x="4701642" y="3695964"/>
                    <a:pt x="4627596" y="3735060"/>
                  </a:cubicBezTo>
                  <a:lnTo>
                    <a:pt x="2938109" y="4650354"/>
                  </a:lnTo>
                  <a:cubicBezTo>
                    <a:pt x="2818709" y="4713509"/>
                    <a:pt x="2680940" y="4730334"/>
                    <a:pt x="2550323" y="4698309"/>
                  </a:cubicBezTo>
                  <a:lnTo>
                    <a:pt x="225146" y="4124554"/>
                  </a:lnTo>
                  <a:cubicBezTo>
                    <a:pt x="188407" y="4115532"/>
                    <a:pt x="162723" y="4081882"/>
                    <a:pt x="162723" y="4042623"/>
                  </a:cubicBezTo>
                  <a:lnTo>
                    <a:pt x="162723" y="3345485"/>
                  </a:ln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954E4525-67C5-18FB-AB58-EE90ACD012B4}"/>
                </a:ext>
              </a:extLst>
            </p:cNvPr>
            <p:cNvSpPr/>
            <p:nvPr/>
          </p:nvSpPr>
          <p:spPr>
            <a:xfrm>
              <a:off x="7116010" y="-4402993"/>
              <a:ext cx="1482970" cy="894080"/>
            </a:xfrm>
            <a:custGeom>
              <a:avLst/>
              <a:gdLst>
                <a:gd name="connsiteX0" fmla="*/ 144675 w 1482970"/>
                <a:gd name="connsiteY0" fmla="*/ 375920 h 894080"/>
                <a:gd name="connsiteX1" fmla="*/ 588871 w 1482970"/>
                <a:gd name="connsiteY1" fmla="*/ 162560 h 894080"/>
                <a:gd name="connsiteX2" fmla="*/ 1142062 w 1482970"/>
                <a:gd name="connsiteY2" fmla="*/ 600822 h 894080"/>
                <a:gd name="connsiteX3" fmla="*/ 1134016 w 1482970"/>
                <a:gd name="connsiteY3" fmla="*/ 592775 h 894080"/>
                <a:gd name="connsiteX4" fmla="*/ 1019086 w 1482970"/>
                <a:gd name="connsiteY4" fmla="*/ 592775 h 894080"/>
                <a:gd name="connsiteX5" fmla="*/ 1019086 w 1482970"/>
                <a:gd name="connsiteY5" fmla="*/ 707705 h 894080"/>
                <a:gd name="connsiteX6" fmla="*/ 1181646 w 1482970"/>
                <a:gd name="connsiteY6" fmla="*/ 870265 h 894080"/>
                <a:gd name="connsiteX7" fmla="*/ 1239111 w 1482970"/>
                <a:gd name="connsiteY7" fmla="*/ 894080 h 894080"/>
                <a:gd name="connsiteX8" fmla="*/ 1296576 w 1482970"/>
                <a:gd name="connsiteY8" fmla="*/ 870265 h 894080"/>
                <a:gd name="connsiteX9" fmla="*/ 1459136 w 1482970"/>
                <a:gd name="connsiteY9" fmla="*/ 707705 h 894080"/>
                <a:gd name="connsiteX10" fmla="*/ 1459136 w 1482970"/>
                <a:gd name="connsiteY10" fmla="*/ 592775 h 894080"/>
                <a:gd name="connsiteX11" fmla="*/ 1344206 w 1482970"/>
                <a:gd name="connsiteY11" fmla="*/ 592775 h 894080"/>
                <a:gd name="connsiteX12" fmla="*/ 1311775 w 1482970"/>
                <a:gd name="connsiteY12" fmla="*/ 625206 h 894080"/>
                <a:gd name="connsiteX13" fmla="*/ 588871 w 1482970"/>
                <a:gd name="connsiteY13" fmla="*/ 0 h 894080"/>
                <a:gd name="connsiteX14" fmla="*/ 17879 w 1482970"/>
                <a:gd name="connsiteY14" fmla="*/ 274320 h 894080"/>
                <a:gd name="connsiteX15" fmla="*/ 30477 w 1482970"/>
                <a:gd name="connsiteY15" fmla="*/ 388518 h 894080"/>
                <a:gd name="connsiteX16" fmla="*/ 144675 w 1482970"/>
                <a:gd name="connsiteY16" fmla="*/ 375920 h 89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82970" h="894080">
                  <a:moveTo>
                    <a:pt x="144675" y="375920"/>
                  </a:moveTo>
                  <a:cubicBezTo>
                    <a:pt x="253347" y="240345"/>
                    <a:pt x="415256" y="162560"/>
                    <a:pt x="588871" y="162560"/>
                  </a:cubicBezTo>
                  <a:cubicBezTo>
                    <a:pt x="857501" y="162560"/>
                    <a:pt x="1082809" y="349992"/>
                    <a:pt x="1142062" y="600822"/>
                  </a:cubicBezTo>
                  <a:lnTo>
                    <a:pt x="1134016" y="592775"/>
                  </a:lnTo>
                  <a:cubicBezTo>
                    <a:pt x="1102235" y="560995"/>
                    <a:pt x="1050866" y="560995"/>
                    <a:pt x="1019086" y="592775"/>
                  </a:cubicBezTo>
                  <a:cubicBezTo>
                    <a:pt x="987305" y="624556"/>
                    <a:pt x="987305" y="675925"/>
                    <a:pt x="1019086" y="707705"/>
                  </a:cubicBezTo>
                  <a:lnTo>
                    <a:pt x="1181646" y="870265"/>
                  </a:lnTo>
                  <a:cubicBezTo>
                    <a:pt x="1197495" y="886115"/>
                    <a:pt x="1218303" y="894080"/>
                    <a:pt x="1239111" y="894080"/>
                  </a:cubicBezTo>
                  <a:cubicBezTo>
                    <a:pt x="1259918" y="894080"/>
                    <a:pt x="1280726" y="886115"/>
                    <a:pt x="1296576" y="870265"/>
                  </a:cubicBezTo>
                  <a:lnTo>
                    <a:pt x="1459136" y="707705"/>
                  </a:lnTo>
                  <a:cubicBezTo>
                    <a:pt x="1490916" y="675925"/>
                    <a:pt x="1490916" y="624556"/>
                    <a:pt x="1459136" y="592775"/>
                  </a:cubicBezTo>
                  <a:cubicBezTo>
                    <a:pt x="1427355" y="560995"/>
                    <a:pt x="1375986" y="560995"/>
                    <a:pt x="1344206" y="592775"/>
                  </a:cubicBezTo>
                  <a:lnTo>
                    <a:pt x="1311775" y="625206"/>
                  </a:lnTo>
                  <a:cubicBezTo>
                    <a:pt x="1260000" y="272207"/>
                    <a:pt x="956094" y="0"/>
                    <a:pt x="588871" y="0"/>
                  </a:cubicBezTo>
                  <a:cubicBezTo>
                    <a:pt x="365676" y="0"/>
                    <a:pt x="157518" y="99974"/>
                    <a:pt x="17879" y="274320"/>
                  </a:cubicBezTo>
                  <a:cubicBezTo>
                    <a:pt x="-10244" y="309352"/>
                    <a:pt x="-4555" y="360477"/>
                    <a:pt x="30477" y="388518"/>
                  </a:cubicBezTo>
                  <a:cubicBezTo>
                    <a:pt x="65671" y="416560"/>
                    <a:pt x="116796" y="410952"/>
                    <a:pt x="144675" y="37592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E8DBC7C1-6C6E-CDB9-EDE2-992CD411A387}"/>
                </a:ext>
              </a:extLst>
            </p:cNvPr>
            <p:cNvSpPr/>
            <p:nvPr/>
          </p:nvSpPr>
          <p:spPr>
            <a:xfrm>
              <a:off x="6810780" y="-3834053"/>
              <a:ext cx="1482970" cy="894100"/>
            </a:xfrm>
            <a:custGeom>
              <a:avLst/>
              <a:gdLst>
                <a:gd name="connsiteX0" fmla="*/ 894100 w 1482970"/>
                <a:gd name="connsiteY0" fmla="*/ 894100 h 894100"/>
                <a:gd name="connsiteX1" fmla="*/ 1465092 w 1482970"/>
                <a:gd name="connsiteY1" fmla="*/ 619780 h 894100"/>
                <a:gd name="connsiteX2" fmla="*/ 1452494 w 1482970"/>
                <a:gd name="connsiteY2" fmla="*/ 505582 h 894100"/>
                <a:gd name="connsiteX3" fmla="*/ 1338296 w 1482970"/>
                <a:gd name="connsiteY3" fmla="*/ 518180 h 894100"/>
                <a:gd name="connsiteX4" fmla="*/ 894100 w 1482970"/>
                <a:gd name="connsiteY4" fmla="*/ 731540 h 894100"/>
                <a:gd name="connsiteX5" fmla="*/ 340909 w 1482970"/>
                <a:gd name="connsiteY5" fmla="*/ 293279 h 894100"/>
                <a:gd name="connsiteX6" fmla="*/ 348955 w 1482970"/>
                <a:gd name="connsiteY6" fmla="*/ 301325 h 894100"/>
                <a:gd name="connsiteX7" fmla="*/ 406420 w 1482970"/>
                <a:gd name="connsiteY7" fmla="*/ 325140 h 894100"/>
                <a:gd name="connsiteX8" fmla="*/ 463885 w 1482970"/>
                <a:gd name="connsiteY8" fmla="*/ 301325 h 894100"/>
                <a:gd name="connsiteX9" fmla="*/ 463885 w 1482970"/>
                <a:gd name="connsiteY9" fmla="*/ 186395 h 894100"/>
                <a:gd name="connsiteX10" fmla="*/ 301325 w 1482970"/>
                <a:gd name="connsiteY10" fmla="*/ 23835 h 894100"/>
                <a:gd name="connsiteX11" fmla="*/ 186395 w 1482970"/>
                <a:gd name="connsiteY11" fmla="*/ 23835 h 894100"/>
                <a:gd name="connsiteX12" fmla="*/ 23835 w 1482970"/>
                <a:gd name="connsiteY12" fmla="*/ 186395 h 894100"/>
                <a:gd name="connsiteX13" fmla="*/ 23835 w 1482970"/>
                <a:gd name="connsiteY13" fmla="*/ 301325 h 894100"/>
                <a:gd name="connsiteX14" fmla="*/ 138765 w 1482970"/>
                <a:gd name="connsiteY14" fmla="*/ 301325 h 894100"/>
                <a:gd name="connsiteX15" fmla="*/ 171196 w 1482970"/>
                <a:gd name="connsiteY15" fmla="*/ 268895 h 894100"/>
                <a:gd name="connsiteX16" fmla="*/ 894100 w 1482970"/>
                <a:gd name="connsiteY16" fmla="*/ 894100 h 89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82970" h="894100">
                  <a:moveTo>
                    <a:pt x="894100" y="894100"/>
                  </a:moveTo>
                  <a:cubicBezTo>
                    <a:pt x="1117295" y="894100"/>
                    <a:pt x="1325453" y="794126"/>
                    <a:pt x="1465092" y="619780"/>
                  </a:cubicBezTo>
                  <a:cubicBezTo>
                    <a:pt x="1493215" y="584749"/>
                    <a:pt x="1487526" y="533624"/>
                    <a:pt x="1452494" y="505582"/>
                  </a:cubicBezTo>
                  <a:cubicBezTo>
                    <a:pt x="1417381" y="477540"/>
                    <a:pt x="1366256" y="483230"/>
                    <a:pt x="1338296" y="518180"/>
                  </a:cubicBezTo>
                  <a:cubicBezTo>
                    <a:pt x="1229624" y="653755"/>
                    <a:pt x="1067715" y="731540"/>
                    <a:pt x="894100" y="731540"/>
                  </a:cubicBezTo>
                  <a:cubicBezTo>
                    <a:pt x="625470" y="731540"/>
                    <a:pt x="400162" y="544109"/>
                    <a:pt x="340909" y="293279"/>
                  </a:cubicBezTo>
                  <a:lnTo>
                    <a:pt x="348955" y="301325"/>
                  </a:lnTo>
                  <a:cubicBezTo>
                    <a:pt x="364805" y="317175"/>
                    <a:pt x="385613" y="325140"/>
                    <a:pt x="406420" y="325140"/>
                  </a:cubicBezTo>
                  <a:cubicBezTo>
                    <a:pt x="427228" y="325140"/>
                    <a:pt x="448036" y="317175"/>
                    <a:pt x="463885" y="301325"/>
                  </a:cubicBezTo>
                  <a:cubicBezTo>
                    <a:pt x="495666" y="269545"/>
                    <a:pt x="495666" y="218176"/>
                    <a:pt x="463885" y="186395"/>
                  </a:cubicBezTo>
                  <a:lnTo>
                    <a:pt x="301325" y="23835"/>
                  </a:lnTo>
                  <a:cubicBezTo>
                    <a:pt x="269545" y="-7945"/>
                    <a:pt x="218176" y="-7945"/>
                    <a:pt x="186395" y="23835"/>
                  </a:cubicBezTo>
                  <a:lnTo>
                    <a:pt x="23835" y="186395"/>
                  </a:lnTo>
                  <a:cubicBezTo>
                    <a:pt x="-7945" y="218176"/>
                    <a:pt x="-7945" y="269545"/>
                    <a:pt x="23835" y="301325"/>
                  </a:cubicBezTo>
                  <a:cubicBezTo>
                    <a:pt x="55616" y="333106"/>
                    <a:pt x="106985" y="333106"/>
                    <a:pt x="138765" y="301325"/>
                  </a:cubicBezTo>
                  <a:lnTo>
                    <a:pt x="171196" y="268895"/>
                  </a:lnTo>
                  <a:cubicBezTo>
                    <a:pt x="222971" y="621894"/>
                    <a:pt x="526877" y="894100"/>
                    <a:pt x="894100" y="89410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74" name="TextBox 10">
            <a:extLst>
              <a:ext uri="{FF2B5EF4-FFF2-40B4-BE49-F238E27FC236}">
                <a16:creationId xmlns:a16="http://schemas.microsoft.com/office/drawing/2014/main" id="{C7ECF68F-44D0-3D7A-6B89-EA9B93CFE0D5}"/>
              </a:ext>
            </a:extLst>
          </p:cNvPr>
          <p:cNvSpPr txBox="1"/>
          <p:nvPr/>
        </p:nvSpPr>
        <p:spPr>
          <a:xfrm>
            <a:off x="2716324" y="506931"/>
            <a:ext cx="543855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UNA HISTORIA</a:t>
            </a:r>
            <a:r>
              <a:rPr lang="en-GB" sz="4000" b="1" spc="300" dirty="0">
                <a:solidFill>
                  <a:srgbClr val="757575"/>
                </a:solidFill>
                <a:latin typeface="Century Gothic" panose="020B0502020202020204" pitchFamily="34" charset="0"/>
              </a:rPr>
              <a:t/>
            </a:r>
            <a:br>
              <a:rPr lang="en-GB" sz="4000" b="1" spc="300" dirty="0">
                <a:solidFill>
                  <a:srgbClr val="757575"/>
                </a:solidFill>
                <a:latin typeface="Century Gothic" panose="020B0502020202020204" pitchFamily="34" charset="0"/>
              </a:rPr>
            </a:br>
            <a:r>
              <a:rPr lang="en-GB" sz="4000" b="1" spc="300" dirty="0" smtClean="0">
                <a:latin typeface="Century Gothic" panose="020B0502020202020204" pitchFamily="34" charset="0"/>
              </a:rPr>
              <a:t>FAMILIAR</a:t>
            </a:r>
            <a:endParaRPr lang="en-GB" sz="4000" b="1" spc="300" dirty="0">
              <a:latin typeface="Century Gothic" panose="020B0502020202020204" pitchFamily="34" charset="0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6407160" y="5437782"/>
            <a:ext cx="15051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spc="300" dirty="0" smtClean="0">
                <a:latin typeface="Century Gothic" panose="020B0502020202020204" pitchFamily="34" charset="0"/>
              </a:rPr>
              <a:t>DESARROLLO</a:t>
            </a:r>
            <a:endParaRPr lang="fr-FR" sz="1100" spc="300" dirty="0">
              <a:latin typeface="Century Gothic" panose="020B0502020202020204" pitchFamily="34" charset="0"/>
            </a:endParaRPr>
          </a:p>
        </p:txBody>
      </p:sp>
      <p:sp>
        <p:nvSpPr>
          <p:cNvPr id="80" name="Oval 50">
            <a:extLst>
              <a:ext uri="{FF2B5EF4-FFF2-40B4-BE49-F238E27FC236}">
                <a16:creationId xmlns:a16="http://schemas.microsoft.com/office/drawing/2014/main" id="{EAD95431-A5B3-18E7-9C52-712F82BE756D}"/>
              </a:ext>
            </a:extLst>
          </p:cNvPr>
          <p:cNvSpPr/>
          <p:nvPr/>
        </p:nvSpPr>
        <p:spPr>
          <a:xfrm>
            <a:off x="6293562" y="5504025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5652160" y="5451653"/>
            <a:ext cx="9520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spc="300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2023</a:t>
            </a:r>
            <a:endParaRPr lang="fr-FR" sz="1200" b="1" spc="300" dirty="0">
              <a:solidFill>
                <a:srgbClr val="CD1719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6413385" y="5630911"/>
            <a:ext cx="27511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dirty="0">
                <a:solidFill>
                  <a:srgbClr val="757575"/>
                </a:solidFill>
                <a:latin typeface="Century Gothic" panose="020B0502020202020204" pitchFamily="34" charset="0"/>
              </a:rPr>
              <a:t>de la fuerza nacional de ventas comerciales </a:t>
            </a:r>
            <a:endParaRPr lang="fr-FR" sz="11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527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093791" y="-2441"/>
            <a:ext cx="909811" cy="6108457"/>
            <a:chOff x="10015306" y="6596"/>
            <a:chExt cx="909811" cy="6108457"/>
          </a:xfrm>
        </p:grpSpPr>
        <p:pic>
          <p:nvPicPr>
            <p:cNvPr id="55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29" name="Image 9">
            <a:extLst>
              <a:ext uri="{FF2B5EF4-FFF2-40B4-BE49-F238E27FC236}">
                <a16:creationId xmlns:a16="http://schemas.microsoft.com/office/drawing/2014/main" id="{DFD0ACE1-830A-26C1-6A4C-C6BF18C43D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710" y="4399559"/>
            <a:ext cx="1218038" cy="1451060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BA7BE6F3-57C4-95CF-A620-C7B64601D0E7}"/>
              </a:ext>
            </a:extLst>
          </p:cNvPr>
          <p:cNvGrpSpPr/>
          <p:nvPr/>
        </p:nvGrpSpPr>
        <p:grpSpPr>
          <a:xfrm>
            <a:off x="-355603" y="0"/>
            <a:ext cx="2230300" cy="6115050"/>
            <a:chOff x="-355603" y="0"/>
            <a:chExt cx="2230300" cy="6115050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959D52C1-8FE1-4997-C16F-A88BBC2D9A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7043" y="11376"/>
              <a:ext cx="1881740" cy="6103674"/>
            </a:xfrm>
            <a:prstGeom prst="rect">
              <a:avLst/>
            </a:prstGeom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F9DA1F9-BBE4-43D9-F917-F6594187D87D}"/>
                </a:ext>
              </a:extLst>
            </p:cNvPr>
            <p:cNvSpPr/>
            <p:nvPr/>
          </p:nvSpPr>
          <p:spPr>
            <a:xfrm rot="5400000">
              <a:off x="-2297979" y="1942376"/>
              <a:ext cx="6115050" cy="2230297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7ECF68F-44D0-3D7A-6B89-EA9B93CFE0D5}"/>
              </a:ext>
            </a:extLst>
          </p:cNvPr>
          <p:cNvSpPr txBox="1"/>
          <p:nvPr/>
        </p:nvSpPr>
        <p:spPr>
          <a:xfrm>
            <a:off x="2716324" y="506931"/>
            <a:ext cx="543855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>
                <a:solidFill>
                  <a:srgbClr val="757575"/>
                </a:solidFill>
                <a:latin typeface="Century Gothic" panose="020B0502020202020204" pitchFamily="34" charset="0"/>
              </a:rPr>
              <a:t>UNA HERRAMIENTA</a:t>
            </a:r>
            <a:br>
              <a:rPr lang="en-GB" sz="4000" b="1" spc="300" dirty="0">
                <a:solidFill>
                  <a:srgbClr val="757575"/>
                </a:solidFill>
                <a:latin typeface="Century Gothic" panose="020B0502020202020204" pitchFamily="34" charset="0"/>
              </a:rPr>
            </a:br>
            <a:r>
              <a:rPr lang="en-GB" sz="4000" b="1" spc="300" dirty="0" smtClean="0">
                <a:latin typeface="Century Gothic" panose="020B0502020202020204" pitchFamily="34" charset="0"/>
              </a:rPr>
              <a:t>INDUSTRAL </a:t>
            </a:r>
            <a:r>
              <a:rPr lang="en-GB" sz="4000" b="1" spc="300" dirty="0">
                <a:latin typeface="Century Gothic" panose="020B0502020202020204" pitchFamily="34" charset="0"/>
              </a:rPr>
              <a:t>4.0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BD72541-6808-CA25-37C8-85452975FD18}"/>
              </a:ext>
            </a:extLst>
          </p:cNvPr>
          <p:cNvGrpSpPr/>
          <p:nvPr/>
        </p:nvGrpSpPr>
        <p:grpSpPr>
          <a:xfrm>
            <a:off x="2943971" y="2490668"/>
            <a:ext cx="4985093" cy="1781065"/>
            <a:chOff x="3469168" y="2822546"/>
            <a:chExt cx="4404832" cy="1781065"/>
          </a:xfrm>
        </p:grpSpPr>
        <p:sp>
          <p:nvSpPr>
            <p:cNvPr id="98" name="ZoneTexte 8">
              <a:extLst>
                <a:ext uri="{FF2B5EF4-FFF2-40B4-BE49-F238E27FC236}">
                  <a16:creationId xmlns:a16="http://schemas.microsoft.com/office/drawing/2014/main" id="{0D7AA2E4-00EB-2DAB-068E-6B066DC5C8E9}"/>
                </a:ext>
              </a:extLst>
            </p:cNvPr>
            <p:cNvSpPr txBox="1"/>
            <p:nvPr/>
          </p:nvSpPr>
          <p:spPr>
            <a:xfrm>
              <a:off x="3481393" y="3895725"/>
              <a:ext cx="43489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ts val="1620"/>
                </a:lnSpc>
                <a:defRPr/>
              </a:pPr>
              <a:r>
                <a:rPr lang="es-ES" sz="12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Una verdadera joya de </a:t>
              </a:r>
              <a:r>
                <a:rPr lang="es-ES" sz="1200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tecnología y </a:t>
              </a:r>
              <a:r>
                <a:rPr lang="es-ES" sz="12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rendimiento, </a:t>
              </a:r>
            </a:p>
            <a:p>
              <a:pPr lvl="0" algn="ctr">
                <a:lnSpc>
                  <a:spcPts val="1620"/>
                </a:lnSpc>
                <a:defRPr/>
              </a:pPr>
              <a:r>
                <a:rPr lang="es-ES" sz="1200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NORMANDISE </a:t>
              </a:r>
              <a:r>
                <a:rPr lang="es-ES" sz="1200" dirty="0" err="1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Pet</a:t>
              </a:r>
              <a:r>
                <a:rPr lang="es-ES" sz="1200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 </a:t>
              </a:r>
              <a:r>
                <a:rPr lang="es-ES" sz="1200" dirty="0" err="1">
                  <a:solidFill>
                    <a:srgbClr val="757575"/>
                  </a:solidFill>
                  <a:latin typeface="Century Gothic" panose="020B0502020202020204" pitchFamily="34" charset="0"/>
                </a:rPr>
                <a:t>Food</a:t>
              </a:r>
              <a:r>
                <a:rPr lang="es-ES" sz="12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 es, sin duda, </a:t>
              </a:r>
              <a:r>
                <a:rPr lang="es-ES" sz="12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un actor líder a nivel </a:t>
              </a:r>
            </a:p>
            <a:p>
              <a:pPr lvl="0" algn="ctr">
                <a:lnSpc>
                  <a:spcPts val="1620"/>
                </a:lnSpc>
                <a:defRPr/>
              </a:pPr>
              <a:r>
                <a:rPr lang="es-ES" sz="12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nacional e </a:t>
              </a:r>
              <a:r>
                <a:rPr lang="es-ES" sz="1200" b="1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internacional.</a:t>
              </a:r>
              <a:endParaRPr lang="fr-FR" sz="1200" b="1" dirty="0">
                <a:solidFill>
                  <a:srgbClr val="757575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9" name="ZoneTexte 8">
              <a:extLst>
                <a:ext uri="{FF2B5EF4-FFF2-40B4-BE49-F238E27FC236}">
                  <a16:creationId xmlns:a16="http://schemas.microsoft.com/office/drawing/2014/main" id="{04BC327E-6236-E599-37CC-D19E857272FB}"/>
                </a:ext>
              </a:extLst>
            </p:cNvPr>
            <p:cNvSpPr txBox="1"/>
            <p:nvPr/>
          </p:nvSpPr>
          <p:spPr>
            <a:xfrm>
              <a:off x="3469168" y="2822546"/>
              <a:ext cx="4404832" cy="913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ts val="1620"/>
                </a:lnSpc>
                <a:defRPr/>
              </a:pPr>
              <a:r>
                <a:rPr lang="es-ES" sz="12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Una </a:t>
              </a:r>
              <a:r>
                <a:rPr lang="es-ES" sz="12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fábrica ultra moderna </a:t>
              </a:r>
              <a:r>
                <a:rPr lang="es-ES" sz="1200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totalmente </a:t>
              </a:r>
              <a:endParaRPr lang="es-ES" sz="1200" dirty="0">
                <a:solidFill>
                  <a:srgbClr val="757575"/>
                </a:solidFill>
                <a:latin typeface="Century Gothic" panose="020B0502020202020204" pitchFamily="34" charset="0"/>
              </a:endParaRPr>
            </a:p>
            <a:p>
              <a:pPr lvl="0" algn="ctr">
                <a:lnSpc>
                  <a:spcPts val="1620"/>
                </a:lnSpc>
                <a:defRPr/>
              </a:pPr>
              <a:r>
                <a:rPr lang="es-ES" sz="1200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Automatizada, que cuenta </a:t>
              </a:r>
              <a:r>
                <a:rPr lang="es-ES" sz="12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con un equipamiento notable que </a:t>
              </a:r>
              <a:r>
                <a:rPr lang="es-ES" sz="1200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refleja </a:t>
              </a:r>
              <a:r>
                <a:rPr lang="es-ES" sz="12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el deseo permanente de sus creadores por</a:t>
              </a:r>
            </a:p>
            <a:p>
              <a:pPr lvl="0" algn="ctr">
                <a:lnSpc>
                  <a:spcPts val="1620"/>
                </a:lnSpc>
                <a:defRPr/>
              </a:pPr>
              <a:r>
                <a:rPr lang="es-ES" sz="12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equiparse constantemente con las tecnologías más avanzadas</a:t>
              </a:r>
              <a:endParaRPr lang="fr-FR" sz="1200" dirty="0">
                <a:solidFill>
                  <a:srgbClr val="757575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E052D120-46C8-7D3E-23D1-93CBCED3DE6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22811" y="3809034"/>
              <a:ext cx="697546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AA1D832-DCE9-5741-25F3-182D2BD36C2B}"/>
              </a:ext>
            </a:extLst>
          </p:cNvPr>
          <p:cNvGrpSpPr/>
          <p:nvPr/>
        </p:nvGrpSpPr>
        <p:grpSpPr>
          <a:xfrm>
            <a:off x="5160818" y="1885737"/>
            <a:ext cx="549564" cy="549564"/>
            <a:chOff x="5166483" y="1745961"/>
            <a:chExt cx="549564" cy="549564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793619D9-2E56-46E3-7C25-8B0C2A0EAC24}"/>
                </a:ext>
              </a:extLst>
            </p:cNvPr>
            <p:cNvSpPr/>
            <p:nvPr/>
          </p:nvSpPr>
          <p:spPr>
            <a:xfrm>
              <a:off x="5166483" y="1745961"/>
              <a:ext cx="549564" cy="549564"/>
            </a:xfrm>
            <a:prstGeom prst="ellipse">
              <a:avLst/>
            </a:prstGeom>
            <a:solidFill>
              <a:srgbClr val="CD171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AC161E43-0CBC-6C82-2D0A-8C56893AE554}"/>
                </a:ext>
              </a:extLst>
            </p:cNvPr>
            <p:cNvGrpSpPr/>
            <p:nvPr/>
          </p:nvGrpSpPr>
          <p:grpSpPr>
            <a:xfrm>
              <a:off x="5244257" y="1792512"/>
              <a:ext cx="394016" cy="436262"/>
              <a:chOff x="3301353" y="694275"/>
              <a:chExt cx="4267847" cy="4725447"/>
            </a:xfrm>
            <a:solidFill>
              <a:schemeClr val="bg1"/>
            </a:solidFill>
          </p:grpSpPr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7EEF69EE-300D-8F93-85F9-0892F628648B}"/>
                  </a:ext>
                </a:extLst>
              </p:cNvPr>
              <p:cNvSpPr/>
              <p:nvPr/>
            </p:nvSpPr>
            <p:spPr>
              <a:xfrm>
                <a:off x="3530600" y="1762124"/>
                <a:ext cx="3810000" cy="3657598"/>
              </a:xfrm>
              <a:custGeom>
                <a:avLst/>
                <a:gdLst>
                  <a:gd name="connsiteX0" fmla="*/ 3486745 w 3810000"/>
                  <a:gd name="connsiteY0" fmla="*/ 2254895 h 3657598"/>
                  <a:gd name="connsiteX1" fmla="*/ 3580432 w 3810000"/>
                  <a:gd name="connsiteY1" fmla="*/ 2180852 h 3657598"/>
                  <a:gd name="connsiteX2" fmla="*/ 3699198 w 3810000"/>
                  <a:gd name="connsiteY2" fmla="*/ 2180852 h 3657598"/>
                  <a:gd name="connsiteX3" fmla="*/ 3773981 w 3810000"/>
                  <a:gd name="connsiteY3" fmla="*/ 2119236 h 3657598"/>
                  <a:gd name="connsiteX4" fmla="*/ 3810000 w 3810000"/>
                  <a:gd name="connsiteY4" fmla="*/ 1752600 h 3657598"/>
                  <a:gd name="connsiteX5" fmla="*/ 3733838 w 3810000"/>
                  <a:gd name="connsiteY5" fmla="*/ 1676400 h 3657598"/>
                  <a:gd name="connsiteX6" fmla="*/ 3733800 w 3810000"/>
                  <a:gd name="connsiteY6" fmla="*/ 1676400 h 3657598"/>
                  <a:gd name="connsiteX7" fmla="*/ 2971800 w 3810000"/>
                  <a:gd name="connsiteY7" fmla="*/ 1676400 h 3657598"/>
                  <a:gd name="connsiteX8" fmla="*/ 2971800 w 3810000"/>
                  <a:gd name="connsiteY8" fmla="*/ 685800 h 3657598"/>
                  <a:gd name="connsiteX9" fmla="*/ 2916509 w 3810000"/>
                  <a:gd name="connsiteY9" fmla="*/ 612541 h 3657598"/>
                  <a:gd name="connsiteX10" fmla="*/ 2438400 w 3810000"/>
                  <a:gd name="connsiteY10" fmla="*/ 475938 h 3657598"/>
                  <a:gd name="connsiteX11" fmla="*/ 2438400 w 3810000"/>
                  <a:gd name="connsiteY11" fmla="*/ 76200 h 3657598"/>
                  <a:gd name="connsiteX12" fmla="*/ 2362238 w 3810000"/>
                  <a:gd name="connsiteY12" fmla="*/ 0 h 3657598"/>
                  <a:gd name="connsiteX13" fmla="*/ 2362200 w 3810000"/>
                  <a:gd name="connsiteY13" fmla="*/ 0 h 3657598"/>
                  <a:gd name="connsiteX14" fmla="*/ 1447800 w 3810000"/>
                  <a:gd name="connsiteY14" fmla="*/ 0 h 3657598"/>
                  <a:gd name="connsiteX15" fmla="*/ 1371600 w 3810000"/>
                  <a:gd name="connsiteY15" fmla="*/ 76162 h 3657598"/>
                  <a:gd name="connsiteX16" fmla="*/ 1371600 w 3810000"/>
                  <a:gd name="connsiteY16" fmla="*/ 76200 h 3657598"/>
                  <a:gd name="connsiteX17" fmla="*/ 1371600 w 3810000"/>
                  <a:gd name="connsiteY17" fmla="*/ 475938 h 3657598"/>
                  <a:gd name="connsiteX18" fmla="*/ 893491 w 3810000"/>
                  <a:gd name="connsiteY18" fmla="*/ 612541 h 3657598"/>
                  <a:gd name="connsiteX19" fmla="*/ 838200 w 3810000"/>
                  <a:gd name="connsiteY19" fmla="*/ 685800 h 3657598"/>
                  <a:gd name="connsiteX20" fmla="*/ 838200 w 3810000"/>
                  <a:gd name="connsiteY20" fmla="*/ 1676400 h 3657598"/>
                  <a:gd name="connsiteX21" fmla="*/ 76200 w 3810000"/>
                  <a:gd name="connsiteY21" fmla="*/ 1676400 h 3657598"/>
                  <a:gd name="connsiteX22" fmla="*/ 0 w 3810000"/>
                  <a:gd name="connsiteY22" fmla="*/ 1752562 h 3657598"/>
                  <a:gd name="connsiteX23" fmla="*/ 0 w 3810000"/>
                  <a:gd name="connsiteY23" fmla="*/ 1752600 h 3657598"/>
                  <a:gd name="connsiteX24" fmla="*/ 36017 w 3810000"/>
                  <a:gd name="connsiteY24" fmla="*/ 2119236 h 3657598"/>
                  <a:gd name="connsiteX25" fmla="*/ 110802 w 3810000"/>
                  <a:gd name="connsiteY25" fmla="*/ 2180852 h 3657598"/>
                  <a:gd name="connsiteX26" fmla="*/ 229568 w 3810000"/>
                  <a:gd name="connsiteY26" fmla="*/ 2180852 h 3657598"/>
                  <a:gd name="connsiteX27" fmla="*/ 323256 w 3810000"/>
                  <a:gd name="connsiteY27" fmla="*/ 2254895 h 3657598"/>
                  <a:gd name="connsiteX28" fmla="*/ 431528 w 3810000"/>
                  <a:gd name="connsiteY28" fmla="*/ 2515454 h 3657598"/>
                  <a:gd name="connsiteX29" fmla="*/ 417614 w 3810000"/>
                  <a:gd name="connsiteY29" fmla="*/ 2634333 h 3657598"/>
                  <a:gd name="connsiteX30" fmla="*/ 333154 w 3810000"/>
                  <a:gd name="connsiteY30" fmla="*/ 2718793 h 3657598"/>
                  <a:gd name="connsiteX31" fmla="*/ 323850 w 3810000"/>
                  <a:gd name="connsiteY31" fmla="*/ 2815232 h 3657598"/>
                  <a:gd name="connsiteX32" fmla="*/ 842368 w 3810000"/>
                  <a:gd name="connsiteY32" fmla="*/ 3333788 h 3657598"/>
                  <a:gd name="connsiteX33" fmla="*/ 938807 w 3810000"/>
                  <a:gd name="connsiteY33" fmla="*/ 3324446 h 3657598"/>
                  <a:gd name="connsiteX34" fmla="*/ 1023267 w 3810000"/>
                  <a:gd name="connsiteY34" fmla="*/ 3239986 h 3657598"/>
                  <a:gd name="connsiteX35" fmla="*/ 1142032 w 3810000"/>
                  <a:gd name="connsiteY35" fmla="*/ 3226034 h 3657598"/>
                  <a:gd name="connsiteX36" fmla="*/ 1402781 w 3810000"/>
                  <a:gd name="connsiteY36" fmla="*/ 3334345 h 3657598"/>
                  <a:gd name="connsiteX37" fmla="*/ 1476748 w 3810000"/>
                  <a:gd name="connsiteY37" fmla="*/ 3427994 h 3657598"/>
                  <a:gd name="connsiteX38" fmla="*/ 1476748 w 3810000"/>
                  <a:gd name="connsiteY38" fmla="*/ 3546760 h 3657598"/>
                  <a:gd name="connsiteX39" fmla="*/ 1538364 w 3810000"/>
                  <a:gd name="connsiteY39" fmla="*/ 3621542 h 3657598"/>
                  <a:gd name="connsiteX40" fmla="*/ 2271636 w 3810000"/>
                  <a:gd name="connsiteY40" fmla="*/ 3621542 h 3657598"/>
                  <a:gd name="connsiteX41" fmla="*/ 2333252 w 3810000"/>
                  <a:gd name="connsiteY41" fmla="*/ 3546760 h 3657598"/>
                  <a:gd name="connsiteX42" fmla="*/ 2333252 w 3810000"/>
                  <a:gd name="connsiteY42" fmla="*/ 3427994 h 3657598"/>
                  <a:gd name="connsiteX43" fmla="*/ 2407219 w 3810000"/>
                  <a:gd name="connsiteY43" fmla="*/ 3334345 h 3657598"/>
                  <a:gd name="connsiteX44" fmla="*/ 2667892 w 3810000"/>
                  <a:gd name="connsiteY44" fmla="*/ 3226034 h 3657598"/>
                  <a:gd name="connsiteX45" fmla="*/ 2786726 w 3810000"/>
                  <a:gd name="connsiteY45" fmla="*/ 3239986 h 3657598"/>
                  <a:gd name="connsiteX46" fmla="*/ 2871186 w 3810000"/>
                  <a:gd name="connsiteY46" fmla="*/ 3324446 h 3657598"/>
                  <a:gd name="connsiteX47" fmla="*/ 2967632 w 3810000"/>
                  <a:gd name="connsiteY47" fmla="*/ 3333788 h 3657598"/>
                  <a:gd name="connsiteX48" fmla="*/ 3486150 w 3810000"/>
                  <a:gd name="connsiteY48" fmla="*/ 2815232 h 3657598"/>
                  <a:gd name="connsiteX49" fmla="*/ 3476846 w 3810000"/>
                  <a:gd name="connsiteY49" fmla="*/ 2718793 h 3657598"/>
                  <a:gd name="connsiteX50" fmla="*/ 3392386 w 3810000"/>
                  <a:gd name="connsiteY50" fmla="*/ 2634333 h 3657598"/>
                  <a:gd name="connsiteX51" fmla="*/ 3378472 w 3810000"/>
                  <a:gd name="connsiteY51" fmla="*/ 2515492 h 3657598"/>
                  <a:gd name="connsiteX52" fmla="*/ 3486745 w 3810000"/>
                  <a:gd name="connsiteY52" fmla="*/ 2254895 h 3657598"/>
                  <a:gd name="connsiteX53" fmla="*/ 2438400 w 3810000"/>
                  <a:gd name="connsiteY53" fmla="*/ 634411 h 3657598"/>
                  <a:gd name="connsiteX54" fmla="*/ 2819400 w 3810000"/>
                  <a:gd name="connsiteY54" fmla="*/ 743285 h 3657598"/>
                  <a:gd name="connsiteX55" fmla="*/ 2819400 w 3810000"/>
                  <a:gd name="connsiteY55" fmla="*/ 1676400 h 3657598"/>
                  <a:gd name="connsiteX56" fmla="*/ 2438400 w 3810000"/>
                  <a:gd name="connsiteY56" fmla="*/ 1676400 h 3657598"/>
                  <a:gd name="connsiteX57" fmla="*/ 1524000 w 3810000"/>
                  <a:gd name="connsiteY57" fmla="*/ 152400 h 3657598"/>
                  <a:gd name="connsiteX58" fmla="*/ 2286000 w 3810000"/>
                  <a:gd name="connsiteY58" fmla="*/ 152400 h 3657598"/>
                  <a:gd name="connsiteX59" fmla="*/ 2286000 w 3810000"/>
                  <a:gd name="connsiteY59" fmla="*/ 1676400 h 3657598"/>
                  <a:gd name="connsiteX60" fmla="*/ 2133600 w 3810000"/>
                  <a:gd name="connsiteY60" fmla="*/ 1676400 h 3657598"/>
                  <a:gd name="connsiteX61" fmla="*/ 2133600 w 3810000"/>
                  <a:gd name="connsiteY61" fmla="*/ 1371600 h 3657598"/>
                  <a:gd name="connsiteX62" fmla="*/ 2057438 w 3810000"/>
                  <a:gd name="connsiteY62" fmla="*/ 1295400 h 3657598"/>
                  <a:gd name="connsiteX63" fmla="*/ 2057400 w 3810000"/>
                  <a:gd name="connsiteY63" fmla="*/ 1295400 h 3657598"/>
                  <a:gd name="connsiteX64" fmla="*/ 1752600 w 3810000"/>
                  <a:gd name="connsiteY64" fmla="*/ 1295400 h 3657598"/>
                  <a:gd name="connsiteX65" fmla="*/ 1676400 w 3810000"/>
                  <a:gd name="connsiteY65" fmla="*/ 1371562 h 3657598"/>
                  <a:gd name="connsiteX66" fmla="*/ 1676400 w 3810000"/>
                  <a:gd name="connsiteY66" fmla="*/ 1371600 h 3657598"/>
                  <a:gd name="connsiteX67" fmla="*/ 1676400 w 3810000"/>
                  <a:gd name="connsiteY67" fmla="*/ 1676400 h 3657598"/>
                  <a:gd name="connsiteX68" fmla="*/ 1524000 w 3810000"/>
                  <a:gd name="connsiteY68" fmla="*/ 1676400 h 3657598"/>
                  <a:gd name="connsiteX69" fmla="*/ 1981200 w 3810000"/>
                  <a:gd name="connsiteY69" fmla="*/ 1447800 h 3657598"/>
                  <a:gd name="connsiteX70" fmla="*/ 1981200 w 3810000"/>
                  <a:gd name="connsiteY70" fmla="*/ 1676400 h 3657598"/>
                  <a:gd name="connsiteX71" fmla="*/ 1828800 w 3810000"/>
                  <a:gd name="connsiteY71" fmla="*/ 1676400 h 3657598"/>
                  <a:gd name="connsiteX72" fmla="*/ 1828800 w 3810000"/>
                  <a:gd name="connsiteY72" fmla="*/ 1447800 h 3657598"/>
                  <a:gd name="connsiteX73" fmla="*/ 990600 w 3810000"/>
                  <a:gd name="connsiteY73" fmla="*/ 743285 h 3657598"/>
                  <a:gd name="connsiteX74" fmla="*/ 1371600 w 3810000"/>
                  <a:gd name="connsiteY74" fmla="*/ 634411 h 3657598"/>
                  <a:gd name="connsiteX75" fmla="*/ 1371600 w 3810000"/>
                  <a:gd name="connsiteY75" fmla="*/ 1676400 h 3657598"/>
                  <a:gd name="connsiteX76" fmla="*/ 990600 w 3810000"/>
                  <a:gd name="connsiteY76" fmla="*/ 1676400 h 3657598"/>
                  <a:gd name="connsiteX77" fmla="*/ 2954472 w 3810000"/>
                  <a:gd name="connsiteY77" fmla="*/ 1828800 h 3657598"/>
                  <a:gd name="connsiteX78" fmla="*/ 1830027 w 3810000"/>
                  <a:gd name="connsiteY78" fmla="*/ 2803299 h 3657598"/>
                  <a:gd name="connsiteX79" fmla="*/ 855528 w 3810000"/>
                  <a:gd name="connsiteY79" fmla="*/ 1828800 h 3657598"/>
                  <a:gd name="connsiteX80" fmla="*/ 3341492 w 3810000"/>
                  <a:gd name="connsiteY80" fmla="*/ 2208688 h 3657598"/>
                  <a:gd name="connsiteX81" fmla="*/ 3243194 w 3810000"/>
                  <a:gd name="connsiteY81" fmla="*/ 2445289 h 3657598"/>
                  <a:gd name="connsiteX82" fmla="*/ 3284639 w 3810000"/>
                  <a:gd name="connsiteY82" fmla="*/ 2742088 h 3657598"/>
                  <a:gd name="connsiteX83" fmla="*/ 3323936 w 3810000"/>
                  <a:gd name="connsiteY83" fmla="*/ 2781376 h 3657598"/>
                  <a:gd name="connsiteX84" fmla="*/ 2933776 w 3810000"/>
                  <a:gd name="connsiteY84" fmla="*/ 3171528 h 3657598"/>
                  <a:gd name="connsiteX85" fmla="*/ 2894488 w 3810000"/>
                  <a:gd name="connsiteY85" fmla="*/ 3132239 h 3657598"/>
                  <a:gd name="connsiteX86" fmla="*/ 2597574 w 3810000"/>
                  <a:gd name="connsiteY86" fmla="*/ 3090825 h 3657598"/>
                  <a:gd name="connsiteX87" fmla="*/ 2361088 w 3810000"/>
                  <a:gd name="connsiteY87" fmla="*/ 3189092 h 3657598"/>
                  <a:gd name="connsiteX88" fmla="*/ 2180852 w 3810000"/>
                  <a:gd name="connsiteY88" fmla="*/ 3427994 h 3657598"/>
                  <a:gd name="connsiteX89" fmla="*/ 2180852 w 3810000"/>
                  <a:gd name="connsiteY89" fmla="*/ 3482912 h 3657598"/>
                  <a:gd name="connsiteX90" fmla="*/ 1629148 w 3810000"/>
                  <a:gd name="connsiteY90" fmla="*/ 3482912 h 3657598"/>
                  <a:gd name="connsiteX91" fmla="*/ 1629148 w 3810000"/>
                  <a:gd name="connsiteY91" fmla="*/ 3427994 h 3657598"/>
                  <a:gd name="connsiteX92" fmla="*/ 1448920 w 3810000"/>
                  <a:gd name="connsiteY92" fmla="*/ 3189092 h 3657598"/>
                  <a:gd name="connsiteX93" fmla="*/ 1212357 w 3810000"/>
                  <a:gd name="connsiteY93" fmla="*/ 3090825 h 3657598"/>
                  <a:gd name="connsiteX94" fmla="*/ 915520 w 3810000"/>
                  <a:gd name="connsiteY94" fmla="*/ 3132239 h 3657598"/>
                  <a:gd name="connsiteX95" fmla="*/ 876224 w 3810000"/>
                  <a:gd name="connsiteY95" fmla="*/ 3171528 h 3657598"/>
                  <a:gd name="connsiteX96" fmla="*/ 486072 w 3810000"/>
                  <a:gd name="connsiteY96" fmla="*/ 2781376 h 3657598"/>
                  <a:gd name="connsiteX97" fmla="*/ 525361 w 3810000"/>
                  <a:gd name="connsiteY97" fmla="*/ 2742088 h 3657598"/>
                  <a:gd name="connsiteX98" fmla="*/ 566814 w 3810000"/>
                  <a:gd name="connsiteY98" fmla="*/ 2445251 h 3657598"/>
                  <a:gd name="connsiteX99" fmla="*/ 468516 w 3810000"/>
                  <a:gd name="connsiteY99" fmla="*/ 2208688 h 3657598"/>
                  <a:gd name="connsiteX100" fmla="*/ 229575 w 3810000"/>
                  <a:gd name="connsiteY100" fmla="*/ 2028452 h 3657598"/>
                  <a:gd name="connsiteX101" fmla="*/ 174650 w 3810000"/>
                  <a:gd name="connsiteY101" fmla="*/ 2028452 h 3657598"/>
                  <a:gd name="connsiteX102" fmla="*/ 154111 w 3810000"/>
                  <a:gd name="connsiteY102" fmla="*/ 1828800 h 3657598"/>
                  <a:gd name="connsiteX103" fmla="*/ 703136 w 3810000"/>
                  <a:gd name="connsiteY103" fmla="*/ 1828800 h 3657598"/>
                  <a:gd name="connsiteX104" fmla="*/ 1979623 w 3810000"/>
                  <a:gd name="connsiteY104" fmla="*/ 2956050 h 3657598"/>
                  <a:gd name="connsiteX105" fmla="*/ 3106872 w 3810000"/>
                  <a:gd name="connsiteY105" fmla="*/ 1828800 h 3657598"/>
                  <a:gd name="connsiteX106" fmla="*/ 3655893 w 3810000"/>
                  <a:gd name="connsiteY106" fmla="*/ 1828800 h 3657598"/>
                  <a:gd name="connsiteX107" fmla="*/ 3635357 w 3810000"/>
                  <a:gd name="connsiteY107" fmla="*/ 2028452 h 3657598"/>
                  <a:gd name="connsiteX108" fmla="*/ 3580432 w 3810000"/>
                  <a:gd name="connsiteY108" fmla="*/ 2028452 h 3657598"/>
                  <a:gd name="connsiteX109" fmla="*/ 3341492 w 3810000"/>
                  <a:gd name="connsiteY109" fmla="*/ 2208688 h 3657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3810000" h="3657598">
                    <a:moveTo>
                      <a:pt x="3486745" y="2254895"/>
                    </a:moveTo>
                    <a:cubicBezTo>
                      <a:pt x="3498114" y="2212178"/>
                      <a:pt x="3536244" y="2182040"/>
                      <a:pt x="3580432" y="2180852"/>
                    </a:cubicBezTo>
                    <a:lnTo>
                      <a:pt x="3699198" y="2180852"/>
                    </a:lnTo>
                    <a:cubicBezTo>
                      <a:pt x="3735659" y="2180852"/>
                      <a:pt x="3767008" y="2155020"/>
                      <a:pt x="3773981" y="2119236"/>
                    </a:cubicBezTo>
                    <a:cubicBezTo>
                      <a:pt x="3797717" y="1998459"/>
                      <a:pt x="3809772" y="1875686"/>
                      <a:pt x="3810000" y="1752600"/>
                    </a:cubicBezTo>
                    <a:cubicBezTo>
                      <a:pt x="3810008" y="1710530"/>
                      <a:pt x="3775916" y="1676408"/>
                      <a:pt x="3733838" y="1676400"/>
                    </a:cubicBezTo>
                    <a:cubicBezTo>
                      <a:pt x="3733823" y="1676400"/>
                      <a:pt x="3733815" y="1676400"/>
                      <a:pt x="3733800" y="1676400"/>
                    </a:cubicBezTo>
                    <a:lnTo>
                      <a:pt x="2971800" y="1676400"/>
                    </a:lnTo>
                    <a:lnTo>
                      <a:pt x="2971800" y="685800"/>
                    </a:lnTo>
                    <a:cubicBezTo>
                      <a:pt x="2971800" y="651769"/>
                      <a:pt x="2949230" y="621868"/>
                      <a:pt x="2916509" y="612541"/>
                    </a:cubicBezTo>
                    <a:lnTo>
                      <a:pt x="2438400" y="475938"/>
                    </a:lnTo>
                    <a:lnTo>
                      <a:pt x="2438400" y="76200"/>
                    </a:lnTo>
                    <a:cubicBezTo>
                      <a:pt x="2438408" y="34130"/>
                      <a:pt x="2404316" y="8"/>
                      <a:pt x="2362238" y="0"/>
                    </a:cubicBezTo>
                    <a:cubicBezTo>
                      <a:pt x="2362223" y="0"/>
                      <a:pt x="2362215" y="0"/>
                      <a:pt x="2362200" y="0"/>
                    </a:cubicBezTo>
                    <a:lnTo>
                      <a:pt x="1447800" y="0"/>
                    </a:lnTo>
                    <a:cubicBezTo>
                      <a:pt x="1405730" y="-8"/>
                      <a:pt x="1371608" y="34084"/>
                      <a:pt x="1371600" y="76162"/>
                    </a:cubicBezTo>
                    <a:cubicBezTo>
                      <a:pt x="1371600" y="76177"/>
                      <a:pt x="1371600" y="76185"/>
                      <a:pt x="1371600" y="76200"/>
                    </a:cubicBezTo>
                    <a:lnTo>
                      <a:pt x="1371600" y="475938"/>
                    </a:lnTo>
                    <a:lnTo>
                      <a:pt x="893491" y="612541"/>
                    </a:lnTo>
                    <a:cubicBezTo>
                      <a:pt x="860770" y="621868"/>
                      <a:pt x="838200" y="651769"/>
                      <a:pt x="838200" y="685800"/>
                    </a:cubicBezTo>
                    <a:lnTo>
                      <a:pt x="838200" y="1676400"/>
                    </a:lnTo>
                    <a:lnTo>
                      <a:pt x="76200" y="1676400"/>
                    </a:lnTo>
                    <a:cubicBezTo>
                      <a:pt x="34127" y="1676393"/>
                      <a:pt x="11" y="1710484"/>
                      <a:pt x="0" y="1752562"/>
                    </a:cubicBezTo>
                    <a:cubicBezTo>
                      <a:pt x="0" y="1752577"/>
                      <a:pt x="0" y="1752585"/>
                      <a:pt x="0" y="1752600"/>
                    </a:cubicBezTo>
                    <a:cubicBezTo>
                      <a:pt x="226" y="1875686"/>
                      <a:pt x="12286" y="1998459"/>
                      <a:pt x="36017" y="2119236"/>
                    </a:cubicBezTo>
                    <a:cubicBezTo>
                      <a:pt x="42995" y="2155020"/>
                      <a:pt x="74344" y="2180852"/>
                      <a:pt x="110802" y="2180852"/>
                    </a:cubicBezTo>
                    <a:lnTo>
                      <a:pt x="229568" y="2180852"/>
                    </a:lnTo>
                    <a:cubicBezTo>
                      <a:pt x="273756" y="2182040"/>
                      <a:pt x="311887" y="2212178"/>
                      <a:pt x="323256" y="2254895"/>
                    </a:cubicBezTo>
                    <a:cubicBezTo>
                      <a:pt x="351854" y="2344674"/>
                      <a:pt x="388079" y="2431847"/>
                      <a:pt x="431528" y="2515454"/>
                    </a:cubicBezTo>
                    <a:cubicBezTo>
                      <a:pt x="453763" y="2553782"/>
                      <a:pt x="448102" y="2602177"/>
                      <a:pt x="417614" y="2634333"/>
                    </a:cubicBezTo>
                    <a:lnTo>
                      <a:pt x="333154" y="2718793"/>
                    </a:lnTo>
                    <a:cubicBezTo>
                      <a:pt x="307383" y="2744579"/>
                      <a:pt x="303482" y="2784996"/>
                      <a:pt x="323850" y="2815232"/>
                    </a:cubicBezTo>
                    <a:cubicBezTo>
                      <a:pt x="461475" y="3020035"/>
                      <a:pt x="637581" y="3196148"/>
                      <a:pt x="842368" y="3333788"/>
                    </a:cubicBezTo>
                    <a:cubicBezTo>
                      <a:pt x="872612" y="3354134"/>
                      <a:pt x="913028" y="3350225"/>
                      <a:pt x="938807" y="3324446"/>
                    </a:cubicBezTo>
                    <a:lnTo>
                      <a:pt x="1023267" y="3239986"/>
                    </a:lnTo>
                    <a:cubicBezTo>
                      <a:pt x="1055538" y="3209849"/>
                      <a:pt x="1103658" y="3204203"/>
                      <a:pt x="1142032" y="3226034"/>
                    </a:cubicBezTo>
                    <a:cubicBezTo>
                      <a:pt x="1225700" y="3269514"/>
                      <a:pt x="1312934" y="3305754"/>
                      <a:pt x="1402781" y="3334345"/>
                    </a:cubicBezTo>
                    <a:cubicBezTo>
                      <a:pt x="1445461" y="3345729"/>
                      <a:pt x="1475560" y="3383836"/>
                      <a:pt x="1476748" y="3427994"/>
                    </a:cubicBezTo>
                    <a:lnTo>
                      <a:pt x="1476748" y="3546760"/>
                    </a:lnTo>
                    <a:cubicBezTo>
                      <a:pt x="1476748" y="3583221"/>
                      <a:pt x="1502580" y="3614570"/>
                      <a:pt x="1538364" y="3621542"/>
                    </a:cubicBezTo>
                    <a:cubicBezTo>
                      <a:pt x="1780421" y="3669617"/>
                      <a:pt x="2029572" y="3669617"/>
                      <a:pt x="2271636" y="3621542"/>
                    </a:cubicBezTo>
                    <a:cubicBezTo>
                      <a:pt x="2307420" y="3614570"/>
                      <a:pt x="2333252" y="3583221"/>
                      <a:pt x="2333252" y="3546760"/>
                    </a:cubicBezTo>
                    <a:lnTo>
                      <a:pt x="2333252" y="3427994"/>
                    </a:lnTo>
                    <a:cubicBezTo>
                      <a:pt x="2334433" y="3383836"/>
                      <a:pt x="2364540" y="3345729"/>
                      <a:pt x="2407219" y="3334345"/>
                    </a:cubicBezTo>
                    <a:cubicBezTo>
                      <a:pt x="2497044" y="3305762"/>
                      <a:pt x="2584255" y="3269529"/>
                      <a:pt x="2667892" y="3226034"/>
                    </a:cubicBezTo>
                    <a:cubicBezTo>
                      <a:pt x="2706289" y="3204180"/>
                      <a:pt x="2754440" y="3209834"/>
                      <a:pt x="2786726" y="3239986"/>
                    </a:cubicBezTo>
                    <a:lnTo>
                      <a:pt x="2871186" y="3324446"/>
                    </a:lnTo>
                    <a:cubicBezTo>
                      <a:pt x="2896972" y="3350217"/>
                      <a:pt x="2937381" y="3354126"/>
                      <a:pt x="2967632" y="3333788"/>
                    </a:cubicBezTo>
                    <a:cubicBezTo>
                      <a:pt x="3172420" y="3196148"/>
                      <a:pt x="3348525" y="3020035"/>
                      <a:pt x="3486150" y="2815232"/>
                    </a:cubicBezTo>
                    <a:cubicBezTo>
                      <a:pt x="3506518" y="2784996"/>
                      <a:pt x="3502617" y="2744579"/>
                      <a:pt x="3476846" y="2718793"/>
                    </a:cubicBezTo>
                    <a:lnTo>
                      <a:pt x="3392386" y="2634333"/>
                    </a:lnTo>
                    <a:cubicBezTo>
                      <a:pt x="3361906" y="2602192"/>
                      <a:pt x="3356237" y="2553805"/>
                      <a:pt x="3378472" y="2515492"/>
                    </a:cubicBezTo>
                    <a:cubicBezTo>
                      <a:pt x="3421914" y="2431870"/>
                      <a:pt x="3458139" y="2344682"/>
                      <a:pt x="3486745" y="2254895"/>
                    </a:cubicBezTo>
                    <a:close/>
                    <a:moveTo>
                      <a:pt x="2438400" y="634411"/>
                    </a:moveTo>
                    <a:lnTo>
                      <a:pt x="2819400" y="743285"/>
                    </a:lnTo>
                    <a:lnTo>
                      <a:pt x="2819400" y="1676400"/>
                    </a:lnTo>
                    <a:lnTo>
                      <a:pt x="2438400" y="1676400"/>
                    </a:lnTo>
                    <a:close/>
                    <a:moveTo>
                      <a:pt x="1524000" y="152400"/>
                    </a:moveTo>
                    <a:lnTo>
                      <a:pt x="2286000" y="152400"/>
                    </a:lnTo>
                    <a:lnTo>
                      <a:pt x="2286000" y="1676400"/>
                    </a:lnTo>
                    <a:lnTo>
                      <a:pt x="2133600" y="1676400"/>
                    </a:lnTo>
                    <a:lnTo>
                      <a:pt x="2133600" y="1371600"/>
                    </a:lnTo>
                    <a:cubicBezTo>
                      <a:pt x="2133608" y="1329530"/>
                      <a:pt x="2099516" y="1295408"/>
                      <a:pt x="2057438" y="1295400"/>
                    </a:cubicBezTo>
                    <a:cubicBezTo>
                      <a:pt x="2057423" y="1295400"/>
                      <a:pt x="2057415" y="1295400"/>
                      <a:pt x="2057400" y="1295400"/>
                    </a:cubicBezTo>
                    <a:lnTo>
                      <a:pt x="1752600" y="1295400"/>
                    </a:lnTo>
                    <a:cubicBezTo>
                      <a:pt x="1710530" y="1295393"/>
                      <a:pt x="1676408" y="1329484"/>
                      <a:pt x="1676400" y="1371562"/>
                    </a:cubicBezTo>
                    <a:cubicBezTo>
                      <a:pt x="1676400" y="1371577"/>
                      <a:pt x="1676400" y="1371585"/>
                      <a:pt x="1676400" y="1371600"/>
                    </a:cubicBezTo>
                    <a:lnTo>
                      <a:pt x="1676400" y="1676400"/>
                    </a:lnTo>
                    <a:lnTo>
                      <a:pt x="1524000" y="1676400"/>
                    </a:lnTo>
                    <a:close/>
                    <a:moveTo>
                      <a:pt x="1981200" y="1447800"/>
                    </a:moveTo>
                    <a:lnTo>
                      <a:pt x="1981200" y="1676400"/>
                    </a:lnTo>
                    <a:lnTo>
                      <a:pt x="1828800" y="1676400"/>
                    </a:lnTo>
                    <a:lnTo>
                      <a:pt x="1828800" y="1447800"/>
                    </a:lnTo>
                    <a:close/>
                    <a:moveTo>
                      <a:pt x="990600" y="743285"/>
                    </a:moveTo>
                    <a:lnTo>
                      <a:pt x="1371600" y="634411"/>
                    </a:lnTo>
                    <a:lnTo>
                      <a:pt x="1371600" y="1676400"/>
                    </a:lnTo>
                    <a:lnTo>
                      <a:pt x="990600" y="1676400"/>
                    </a:lnTo>
                    <a:close/>
                    <a:moveTo>
                      <a:pt x="2954472" y="1828800"/>
                    </a:moveTo>
                    <a:cubicBezTo>
                      <a:pt x="2913065" y="2408408"/>
                      <a:pt x="2409635" y="2844706"/>
                      <a:pt x="1830027" y="2803299"/>
                    </a:cubicBezTo>
                    <a:cubicBezTo>
                      <a:pt x="1308049" y="2766007"/>
                      <a:pt x="892820" y="2350778"/>
                      <a:pt x="855528" y="1828800"/>
                    </a:cubicBezTo>
                    <a:close/>
                    <a:moveTo>
                      <a:pt x="3341492" y="2208688"/>
                    </a:moveTo>
                    <a:cubicBezTo>
                      <a:pt x="3315531" y="2290206"/>
                      <a:pt x="3282643" y="2369363"/>
                      <a:pt x="3243194" y="2445289"/>
                    </a:cubicBezTo>
                    <a:cubicBezTo>
                      <a:pt x="3190578" y="2542627"/>
                      <a:pt x="3207372" y="2662878"/>
                      <a:pt x="3284639" y="2742088"/>
                    </a:cubicBezTo>
                    <a:lnTo>
                      <a:pt x="3323936" y="2781376"/>
                    </a:lnTo>
                    <a:cubicBezTo>
                      <a:pt x="3215313" y="2931224"/>
                      <a:pt x="3083624" y="3062905"/>
                      <a:pt x="2933776" y="3171528"/>
                    </a:cubicBezTo>
                    <a:lnTo>
                      <a:pt x="2894488" y="3132239"/>
                    </a:lnTo>
                    <a:cubicBezTo>
                      <a:pt x="2815316" y="3054797"/>
                      <a:pt x="2694912" y="3038003"/>
                      <a:pt x="2597574" y="3090825"/>
                    </a:cubicBezTo>
                    <a:cubicBezTo>
                      <a:pt x="2521710" y="3130296"/>
                      <a:pt x="2442584" y="3163177"/>
                      <a:pt x="2361088" y="3189092"/>
                    </a:cubicBezTo>
                    <a:cubicBezTo>
                      <a:pt x="2255223" y="3220738"/>
                      <a:pt x="2182216" y="3317512"/>
                      <a:pt x="2180852" y="3427994"/>
                    </a:cubicBezTo>
                    <a:lnTo>
                      <a:pt x="2180852" y="3482912"/>
                    </a:lnTo>
                    <a:cubicBezTo>
                      <a:pt x="1998147" y="3512530"/>
                      <a:pt x="1811861" y="3512530"/>
                      <a:pt x="1629148" y="3482912"/>
                    </a:cubicBezTo>
                    <a:lnTo>
                      <a:pt x="1629148" y="3427994"/>
                    </a:lnTo>
                    <a:cubicBezTo>
                      <a:pt x="1627784" y="3317512"/>
                      <a:pt x="1554777" y="3220738"/>
                      <a:pt x="1448920" y="3189092"/>
                    </a:cubicBezTo>
                    <a:cubicBezTo>
                      <a:pt x="1367401" y="3163161"/>
                      <a:pt x="1288253" y="3130288"/>
                      <a:pt x="1212357" y="3090825"/>
                    </a:cubicBezTo>
                    <a:cubicBezTo>
                      <a:pt x="1115027" y="3038064"/>
                      <a:pt x="994684" y="3054851"/>
                      <a:pt x="915520" y="3132239"/>
                    </a:cubicBezTo>
                    <a:lnTo>
                      <a:pt x="876224" y="3171528"/>
                    </a:lnTo>
                    <a:cubicBezTo>
                      <a:pt x="726376" y="3062905"/>
                      <a:pt x="594695" y="2931224"/>
                      <a:pt x="486072" y="2781376"/>
                    </a:cubicBezTo>
                    <a:lnTo>
                      <a:pt x="525361" y="2742088"/>
                    </a:lnTo>
                    <a:cubicBezTo>
                      <a:pt x="602635" y="2662863"/>
                      <a:pt x="619430" y="2542604"/>
                      <a:pt x="566814" y="2445251"/>
                    </a:cubicBezTo>
                    <a:cubicBezTo>
                      <a:pt x="527357" y="2369340"/>
                      <a:pt x="494477" y="2290199"/>
                      <a:pt x="468516" y="2208688"/>
                    </a:cubicBezTo>
                    <a:cubicBezTo>
                      <a:pt x="436809" y="2102853"/>
                      <a:pt x="340050" y="2029869"/>
                      <a:pt x="229575" y="2028452"/>
                    </a:cubicBezTo>
                    <a:lnTo>
                      <a:pt x="174650" y="2028452"/>
                    </a:lnTo>
                    <a:cubicBezTo>
                      <a:pt x="164082" y="1962340"/>
                      <a:pt x="157225" y="1895681"/>
                      <a:pt x="154111" y="1828800"/>
                    </a:cubicBezTo>
                    <a:lnTo>
                      <a:pt x="703136" y="1828800"/>
                    </a:lnTo>
                    <a:cubicBezTo>
                      <a:pt x="744344" y="2492578"/>
                      <a:pt x="1315844" y="2997266"/>
                      <a:pt x="1979623" y="2956050"/>
                    </a:cubicBezTo>
                    <a:cubicBezTo>
                      <a:pt x="2585908" y="2918407"/>
                      <a:pt x="3069229" y="2435086"/>
                      <a:pt x="3106872" y="1828800"/>
                    </a:cubicBezTo>
                    <a:lnTo>
                      <a:pt x="3655893" y="1828800"/>
                    </a:lnTo>
                    <a:cubicBezTo>
                      <a:pt x="3652784" y="1895681"/>
                      <a:pt x="3645926" y="1962340"/>
                      <a:pt x="3635357" y="2028452"/>
                    </a:cubicBezTo>
                    <a:lnTo>
                      <a:pt x="3580432" y="2028452"/>
                    </a:lnTo>
                    <a:cubicBezTo>
                      <a:pt x="3469958" y="2029861"/>
                      <a:pt x="3373199" y="2102846"/>
                      <a:pt x="3341492" y="2208688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BC4B6F24-C785-D755-B3EB-E48808F67DF9}"/>
                  </a:ext>
                </a:extLst>
              </p:cNvPr>
              <p:cNvSpPr/>
              <p:nvPr/>
            </p:nvSpPr>
            <p:spPr>
              <a:xfrm>
                <a:off x="5206936" y="694275"/>
                <a:ext cx="457342" cy="991649"/>
              </a:xfrm>
              <a:custGeom>
                <a:avLst/>
                <a:gdLst>
                  <a:gd name="connsiteX0" fmla="*/ 304864 w 457342"/>
                  <a:gd name="connsiteY0" fmla="*/ 991650 h 991649"/>
                  <a:gd name="connsiteX1" fmla="*/ 304864 w 457342"/>
                  <a:gd name="connsiteY1" fmla="*/ 444208 h 991649"/>
                  <a:gd name="connsiteX2" fmla="*/ 444211 w 457342"/>
                  <a:gd name="connsiteY2" fmla="*/ 152477 h 991649"/>
                  <a:gd name="connsiteX3" fmla="*/ 152479 w 457342"/>
                  <a:gd name="connsiteY3" fmla="*/ 13133 h 991649"/>
                  <a:gd name="connsiteX4" fmla="*/ 13132 w 457342"/>
                  <a:gd name="connsiteY4" fmla="*/ 304864 h 991649"/>
                  <a:gd name="connsiteX5" fmla="*/ 152464 w 457342"/>
                  <a:gd name="connsiteY5" fmla="*/ 444204 h 991649"/>
                  <a:gd name="connsiteX6" fmla="*/ 152464 w 457342"/>
                  <a:gd name="connsiteY6" fmla="*/ 991650 h 991649"/>
                  <a:gd name="connsiteX7" fmla="*/ 228664 w 457342"/>
                  <a:gd name="connsiteY7" fmla="*/ 153449 h 991649"/>
                  <a:gd name="connsiteX8" fmla="*/ 304864 w 457342"/>
                  <a:gd name="connsiteY8" fmla="*/ 229649 h 991649"/>
                  <a:gd name="connsiteX9" fmla="*/ 228664 w 457342"/>
                  <a:gd name="connsiteY9" fmla="*/ 305849 h 991649"/>
                  <a:gd name="connsiteX10" fmla="*/ 152464 w 457342"/>
                  <a:gd name="connsiteY10" fmla="*/ 229649 h 991649"/>
                  <a:gd name="connsiteX11" fmla="*/ 228664 w 457342"/>
                  <a:gd name="connsiteY11" fmla="*/ 153449 h 99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7342" h="991649">
                    <a:moveTo>
                      <a:pt x="304864" y="991650"/>
                    </a:moveTo>
                    <a:lnTo>
                      <a:pt x="304864" y="444208"/>
                    </a:lnTo>
                    <a:cubicBezTo>
                      <a:pt x="423903" y="402127"/>
                      <a:pt x="486288" y="271515"/>
                      <a:pt x="444211" y="152477"/>
                    </a:cubicBezTo>
                    <a:cubicBezTo>
                      <a:pt x="402126" y="33439"/>
                      <a:pt x="271511" y="-28947"/>
                      <a:pt x="152479" y="13133"/>
                    </a:cubicBezTo>
                    <a:cubicBezTo>
                      <a:pt x="33439" y="55214"/>
                      <a:pt x="-28946" y="185826"/>
                      <a:pt x="13132" y="304864"/>
                    </a:cubicBezTo>
                    <a:cubicBezTo>
                      <a:pt x="36144" y="369970"/>
                      <a:pt x="87358" y="421184"/>
                      <a:pt x="152464" y="444204"/>
                    </a:cubicBezTo>
                    <a:lnTo>
                      <a:pt x="152464" y="991650"/>
                    </a:lnTo>
                    <a:close/>
                    <a:moveTo>
                      <a:pt x="228664" y="153449"/>
                    </a:moveTo>
                    <a:cubicBezTo>
                      <a:pt x="270749" y="153449"/>
                      <a:pt x="304864" y="187566"/>
                      <a:pt x="304864" y="229649"/>
                    </a:cubicBezTo>
                    <a:cubicBezTo>
                      <a:pt x="304864" y="271733"/>
                      <a:pt x="270749" y="305849"/>
                      <a:pt x="228664" y="305849"/>
                    </a:cubicBezTo>
                    <a:cubicBezTo>
                      <a:pt x="186579" y="305849"/>
                      <a:pt x="152464" y="271733"/>
                      <a:pt x="152464" y="229649"/>
                    </a:cubicBezTo>
                    <a:cubicBezTo>
                      <a:pt x="152510" y="187583"/>
                      <a:pt x="186594" y="153491"/>
                      <a:pt x="228664" y="153449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805949F1-75A0-CB52-0F4A-25EE8826C049}"/>
                  </a:ext>
                </a:extLst>
              </p:cNvPr>
              <p:cNvSpPr/>
              <p:nvPr/>
            </p:nvSpPr>
            <p:spPr>
              <a:xfrm>
                <a:off x="6197600" y="1152525"/>
                <a:ext cx="609600" cy="1066800"/>
              </a:xfrm>
              <a:custGeom>
                <a:avLst/>
                <a:gdLst>
                  <a:gd name="connsiteX0" fmla="*/ 0 w 609600"/>
                  <a:gd name="connsiteY0" fmla="*/ 533400 h 1066800"/>
                  <a:gd name="connsiteX1" fmla="*/ 0 w 609600"/>
                  <a:gd name="connsiteY1" fmla="*/ 1066800 h 1066800"/>
                  <a:gd name="connsiteX2" fmla="*/ 152400 w 609600"/>
                  <a:gd name="connsiteY2" fmla="*/ 1066800 h 1066800"/>
                  <a:gd name="connsiteX3" fmla="*/ 152400 w 609600"/>
                  <a:gd name="connsiteY3" fmla="*/ 564954 h 1066800"/>
                  <a:gd name="connsiteX4" fmla="*/ 283060 w 609600"/>
                  <a:gd name="connsiteY4" fmla="*/ 434294 h 1066800"/>
                  <a:gd name="connsiteX5" fmla="*/ 381000 w 609600"/>
                  <a:gd name="connsiteY5" fmla="*/ 457200 h 1066800"/>
                  <a:gd name="connsiteX6" fmla="*/ 609600 w 609600"/>
                  <a:gd name="connsiteY6" fmla="*/ 228600 h 1066800"/>
                  <a:gd name="connsiteX7" fmla="*/ 381000 w 609600"/>
                  <a:gd name="connsiteY7" fmla="*/ 0 h 1066800"/>
                  <a:gd name="connsiteX8" fmla="*/ 152400 w 609600"/>
                  <a:gd name="connsiteY8" fmla="*/ 228600 h 1066800"/>
                  <a:gd name="connsiteX9" fmla="*/ 175306 w 609600"/>
                  <a:gd name="connsiteY9" fmla="*/ 326540 h 1066800"/>
                  <a:gd name="connsiteX10" fmla="*/ 22327 w 609600"/>
                  <a:gd name="connsiteY10" fmla="*/ 479527 h 1066800"/>
                  <a:gd name="connsiteX11" fmla="*/ 0 w 609600"/>
                  <a:gd name="connsiteY11" fmla="*/ 533400 h 1066800"/>
                  <a:gd name="connsiteX12" fmla="*/ 381000 w 609600"/>
                  <a:gd name="connsiteY12" fmla="*/ 152400 h 1066800"/>
                  <a:gd name="connsiteX13" fmla="*/ 457200 w 609600"/>
                  <a:gd name="connsiteY13" fmla="*/ 228600 h 1066800"/>
                  <a:gd name="connsiteX14" fmla="*/ 381000 w 609600"/>
                  <a:gd name="connsiteY14" fmla="*/ 304800 h 1066800"/>
                  <a:gd name="connsiteX15" fmla="*/ 304800 w 609600"/>
                  <a:gd name="connsiteY15" fmla="*/ 228600 h 1066800"/>
                  <a:gd name="connsiteX16" fmla="*/ 381000 w 609600"/>
                  <a:gd name="connsiteY16" fmla="*/ 152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09600" h="1066800">
                    <a:moveTo>
                      <a:pt x="0" y="533400"/>
                    </a:moveTo>
                    <a:lnTo>
                      <a:pt x="0" y="1066800"/>
                    </a:lnTo>
                    <a:lnTo>
                      <a:pt x="152400" y="1066800"/>
                    </a:lnTo>
                    <a:lnTo>
                      <a:pt x="152400" y="564954"/>
                    </a:lnTo>
                    <a:lnTo>
                      <a:pt x="283060" y="434294"/>
                    </a:lnTo>
                    <a:cubicBezTo>
                      <a:pt x="313571" y="449191"/>
                      <a:pt x="347045" y="457017"/>
                      <a:pt x="381000" y="457200"/>
                    </a:cubicBezTo>
                    <a:cubicBezTo>
                      <a:pt x="507256" y="457200"/>
                      <a:pt x="609600" y="354856"/>
                      <a:pt x="609600" y="228600"/>
                    </a:cubicBezTo>
                    <a:cubicBezTo>
                      <a:pt x="609600" y="102348"/>
                      <a:pt x="507256" y="0"/>
                      <a:pt x="381000" y="0"/>
                    </a:cubicBezTo>
                    <a:cubicBezTo>
                      <a:pt x="254744" y="0"/>
                      <a:pt x="152400" y="102348"/>
                      <a:pt x="152400" y="228600"/>
                    </a:cubicBezTo>
                    <a:cubicBezTo>
                      <a:pt x="152583" y="262555"/>
                      <a:pt x="160409" y="296029"/>
                      <a:pt x="175306" y="326540"/>
                    </a:cubicBezTo>
                    <a:lnTo>
                      <a:pt x="22327" y="479527"/>
                    </a:lnTo>
                    <a:cubicBezTo>
                      <a:pt x="8039" y="493814"/>
                      <a:pt x="8" y="513192"/>
                      <a:pt x="0" y="533400"/>
                    </a:cubicBezTo>
                    <a:close/>
                    <a:moveTo>
                      <a:pt x="381000" y="152400"/>
                    </a:moveTo>
                    <a:cubicBezTo>
                      <a:pt x="423085" y="152400"/>
                      <a:pt x="457200" y="186516"/>
                      <a:pt x="457200" y="228600"/>
                    </a:cubicBezTo>
                    <a:cubicBezTo>
                      <a:pt x="457200" y="270685"/>
                      <a:pt x="423085" y="304800"/>
                      <a:pt x="381000" y="304800"/>
                    </a:cubicBezTo>
                    <a:cubicBezTo>
                      <a:pt x="338915" y="304800"/>
                      <a:pt x="304800" y="270685"/>
                      <a:pt x="304800" y="228600"/>
                    </a:cubicBezTo>
                    <a:cubicBezTo>
                      <a:pt x="304846" y="186533"/>
                      <a:pt x="338930" y="152442"/>
                      <a:pt x="381000" y="152400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9253B4B3-D4EB-E17E-A798-D14CD39E6D30}"/>
                  </a:ext>
                </a:extLst>
              </p:cNvPr>
              <p:cNvSpPr/>
              <p:nvPr/>
            </p:nvSpPr>
            <p:spPr>
              <a:xfrm>
                <a:off x="4064000" y="1152525"/>
                <a:ext cx="609600" cy="1066800"/>
              </a:xfrm>
              <a:custGeom>
                <a:avLst/>
                <a:gdLst>
                  <a:gd name="connsiteX0" fmla="*/ 228600 w 609600"/>
                  <a:gd name="connsiteY0" fmla="*/ 0 h 1066800"/>
                  <a:gd name="connsiteX1" fmla="*/ 0 w 609600"/>
                  <a:gd name="connsiteY1" fmla="*/ 228600 h 1066800"/>
                  <a:gd name="connsiteX2" fmla="*/ 228600 w 609600"/>
                  <a:gd name="connsiteY2" fmla="*/ 457200 h 1066800"/>
                  <a:gd name="connsiteX3" fmla="*/ 326540 w 609600"/>
                  <a:gd name="connsiteY3" fmla="*/ 434294 h 1066800"/>
                  <a:gd name="connsiteX4" fmla="*/ 457200 w 609600"/>
                  <a:gd name="connsiteY4" fmla="*/ 564954 h 1066800"/>
                  <a:gd name="connsiteX5" fmla="*/ 457200 w 609600"/>
                  <a:gd name="connsiteY5" fmla="*/ 1066800 h 1066800"/>
                  <a:gd name="connsiteX6" fmla="*/ 609600 w 609600"/>
                  <a:gd name="connsiteY6" fmla="*/ 1066800 h 1066800"/>
                  <a:gd name="connsiteX7" fmla="*/ 609600 w 609600"/>
                  <a:gd name="connsiteY7" fmla="*/ 533400 h 1066800"/>
                  <a:gd name="connsiteX8" fmla="*/ 587273 w 609600"/>
                  <a:gd name="connsiteY8" fmla="*/ 479527 h 1066800"/>
                  <a:gd name="connsiteX9" fmla="*/ 434294 w 609600"/>
                  <a:gd name="connsiteY9" fmla="*/ 326540 h 1066800"/>
                  <a:gd name="connsiteX10" fmla="*/ 457200 w 609600"/>
                  <a:gd name="connsiteY10" fmla="*/ 228600 h 1066800"/>
                  <a:gd name="connsiteX11" fmla="*/ 228600 w 609600"/>
                  <a:gd name="connsiteY11" fmla="*/ 0 h 1066800"/>
                  <a:gd name="connsiteX12" fmla="*/ 228600 w 609600"/>
                  <a:gd name="connsiteY12" fmla="*/ 304800 h 1066800"/>
                  <a:gd name="connsiteX13" fmla="*/ 152400 w 609600"/>
                  <a:gd name="connsiteY13" fmla="*/ 228600 h 1066800"/>
                  <a:gd name="connsiteX14" fmla="*/ 228600 w 609600"/>
                  <a:gd name="connsiteY14" fmla="*/ 152400 h 1066800"/>
                  <a:gd name="connsiteX15" fmla="*/ 304800 w 609600"/>
                  <a:gd name="connsiteY15" fmla="*/ 228600 h 1066800"/>
                  <a:gd name="connsiteX16" fmla="*/ 228600 w 609600"/>
                  <a:gd name="connsiteY16" fmla="*/ 3048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09600" h="1066800">
                    <a:moveTo>
                      <a:pt x="228600" y="0"/>
                    </a:moveTo>
                    <a:cubicBezTo>
                      <a:pt x="102344" y="0"/>
                      <a:pt x="0" y="102348"/>
                      <a:pt x="0" y="228600"/>
                    </a:cubicBezTo>
                    <a:cubicBezTo>
                      <a:pt x="0" y="354856"/>
                      <a:pt x="102344" y="457200"/>
                      <a:pt x="228600" y="457200"/>
                    </a:cubicBezTo>
                    <a:cubicBezTo>
                      <a:pt x="262555" y="457017"/>
                      <a:pt x="296029" y="449191"/>
                      <a:pt x="326540" y="434294"/>
                    </a:cubicBezTo>
                    <a:lnTo>
                      <a:pt x="457200" y="564954"/>
                    </a:lnTo>
                    <a:lnTo>
                      <a:pt x="457200" y="1066800"/>
                    </a:lnTo>
                    <a:lnTo>
                      <a:pt x="609600" y="1066800"/>
                    </a:lnTo>
                    <a:lnTo>
                      <a:pt x="609600" y="533400"/>
                    </a:lnTo>
                    <a:cubicBezTo>
                      <a:pt x="609592" y="513192"/>
                      <a:pt x="601561" y="493814"/>
                      <a:pt x="587273" y="479527"/>
                    </a:cubicBezTo>
                    <a:lnTo>
                      <a:pt x="434294" y="326540"/>
                    </a:lnTo>
                    <a:cubicBezTo>
                      <a:pt x="449191" y="296029"/>
                      <a:pt x="457017" y="262555"/>
                      <a:pt x="457200" y="228600"/>
                    </a:cubicBezTo>
                    <a:cubicBezTo>
                      <a:pt x="457063" y="102404"/>
                      <a:pt x="354795" y="138"/>
                      <a:pt x="228600" y="0"/>
                    </a:cubicBezTo>
                    <a:close/>
                    <a:moveTo>
                      <a:pt x="228600" y="304800"/>
                    </a:moveTo>
                    <a:cubicBezTo>
                      <a:pt x="186515" y="304800"/>
                      <a:pt x="152400" y="270685"/>
                      <a:pt x="152400" y="228600"/>
                    </a:cubicBezTo>
                    <a:cubicBezTo>
                      <a:pt x="152400" y="186516"/>
                      <a:pt x="186515" y="152400"/>
                      <a:pt x="228600" y="152400"/>
                    </a:cubicBezTo>
                    <a:cubicBezTo>
                      <a:pt x="270685" y="152400"/>
                      <a:pt x="304800" y="186516"/>
                      <a:pt x="304800" y="228600"/>
                    </a:cubicBezTo>
                    <a:cubicBezTo>
                      <a:pt x="304754" y="270670"/>
                      <a:pt x="270670" y="304754"/>
                      <a:pt x="228600" y="304800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9B7CA172-4756-A156-20F8-74299A0FF578}"/>
                  </a:ext>
                </a:extLst>
              </p:cNvPr>
              <p:cNvSpPr/>
              <p:nvPr/>
            </p:nvSpPr>
            <p:spPr>
              <a:xfrm>
                <a:off x="3301353" y="1990724"/>
                <a:ext cx="762646" cy="1066800"/>
              </a:xfrm>
              <a:custGeom>
                <a:avLst/>
                <a:gdLst>
                  <a:gd name="connsiteX0" fmla="*/ 229246 w 762646"/>
                  <a:gd name="connsiteY0" fmla="*/ 1 h 1066800"/>
                  <a:gd name="connsiteX1" fmla="*/ 1 w 762646"/>
                  <a:gd name="connsiteY1" fmla="*/ 227953 h 1066800"/>
                  <a:gd name="connsiteX2" fmla="*/ 227954 w 762646"/>
                  <a:gd name="connsiteY2" fmla="*/ 457201 h 1066800"/>
                  <a:gd name="connsiteX3" fmla="*/ 387720 w 762646"/>
                  <a:gd name="connsiteY3" fmla="*/ 392728 h 1066800"/>
                  <a:gd name="connsiteX4" fmla="*/ 610246 w 762646"/>
                  <a:gd name="connsiteY4" fmla="*/ 504232 h 1066800"/>
                  <a:gd name="connsiteX5" fmla="*/ 610246 w 762646"/>
                  <a:gd name="connsiteY5" fmla="*/ 1066801 h 1066800"/>
                  <a:gd name="connsiteX6" fmla="*/ 762646 w 762646"/>
                  <a:gd name="connsiteY6" fmla="*/ 1066801 h 1066800"/>
                  <a:gd name="connsiteX7" fmla="*/ 762646 w 762646"/>
                  <a:gd name="connsiteY7" fmla="*/ 457201 h 1066800"/>
                  <a:gd name="connsiteX8" fmla="*/ 720599 w 762646"/>
                  <a:gd name="connsiteY8" fmla="*/ 389078 h 1066800"/>
                  <a:gd name="connsiteX9" fmla="*/ 455074 w 762646"/>
                  <a:gd name="connsiteY9" fmla="*/ 256002 h 1066800"/>
                  <a:gd name="connsiteX10" fmla="*/ 457846 w 762646"/>
                  <a:gd name="connsiteY10" fmla="*/ 228601 h 1066800"/>
                  <a:gd name="connsiteX11" fmla="*/ 229246 w 762646"/>
                  <a:gd name="connsiteY11" fmla="*/ 1 h 1066800"/>
                  <a:gd name="connsiteX12" fmla="*/ 229246 w 762646"/>
                  <a:gd name="connsiteY12" fmla="*/ 304801 h 1066800"/>
                  <a:gd name="connsiteX13" fmla="*/ 153046 w 762646"/>
                  <a:gd name="connsiteY13" fmla="*/ 228601 h 1066800"/>
                  <a:gd name="connsiteX14" fmla="*/ 229246 w 762646"/>
                  <a:gd name="connsiteY14" fmla="*/ 152401 h 1066800"/>
                  <a:gd name="connsiteX15" fmla="*/ 305446 w 762646"/>
                  <a:gd name="connsiteY15" fmla="*/ 228601 h 1066800"/>
                  <a:gd name="connsiteX16" fmla="*/ 229246 w 762646"/>
                  <a:gd name="connsiteY16" fmla="*/ 304801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62646" h="1066800">
                    <a:moveTo>
                      <a:pt x="229246" y="1"/>
                    </a:moveTo>
                    <a:cubicBezTo>
                      <a:pt x="102994" y="-357"/>
                      <a:pt x="358" y="101705"/>
                      <a:pt x="1" y="227953"/>
                    </a:cubicBezTo>
                    <a:cubicBezTo>
                      <a:pt x="-356" y="354209"/>
                      <a:pt x="101702" y="456843"/>
                      <a:pt x="227954" y="457201"/>
                    </a:cubicBezTo>
                    <a:cubicBezTo>
                      <a:pt x="287579" y="457369"/>
                      <a:pt x="344910" y="434234"/>
                      <a:pt x="387720" y="392728"/>
                    </a:cubicBezTo>
                    <a:lnTo>
                      <a:pt x="610246" y="504232"/>
                    </a:lnTo>
                    <a:lnTo>
                      <a:pt x="610246" y="1066801"/>
                    </a:lnTo>
                    <a:lnTo>
                      <a:pt x="762646" y="1066801"/>
                    </a:lnTo>
                    <a:lnTo>
                      <a:pt x="762646" y="457201"/>
                    </a:lnTo>
                    <a:cubicBezTo>
                      <a:pt x="762639" y="428367"/>
                      <a:pt x="746370" y="402009"/>
                      <a:pt x="720599" y="389078"/>
                    </a:cubicBezTo>
                    <a:lnTo>
                      <a:pt x="455074" y="256002"/>
                    </a:lnTo>
                    <a:cubicBezTo>
                      <a:pt x="456558" y="246935"/>
                      <a:pt x="457484" y="237783"/>
                      <a:pt x="457846" y="228601"/>
                    </a:cubicBezTo>
                    <a:cubicBezTo>
                      <a:pt x="457708" y="102406"/>
                      <a:pt x="355442" y="138"/>
                      <a:pt x="229246" y="1"/>
                    </a:cubicBezTo>
                    <a:close/>
                    <a:moveTo>
                      <a:pt x="229246" y="304801"/>
                    </a:moveTo>
                    <a:cubicBezTo>
                      <a:pt x="187163" y="304801"/>
                      <a:pt x="153046" y="270686"/>
                      <a:pt x="153046" y="228601"/>
                    </a:cubicBezTo>
                    <a:cubicBezTo>
                      <a:pt x="153046" y="186516"/>
                      <a:pt x="187163" y="152401"/>
                      <a:pt x="229246" y="152401"/>
                    </a:cubicBezTo>
                    <a:cubicBezTo>
                      <a:pt x="271330" y="152401"/>
                      <a:pt x="305446" y="186516"/>
                      <a:pt x="305446" y="228601"/>
                    </a:cubicBezTo>
                    <a:cubicBezTo>
                      <a:pt x="305404" y="270671"/>
                      <a:pt x="271313" y="304755"/>
                      <a:pt x="229246" y="304801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E848BF13-C1B3-8427-E0E6-C241E79F1BD6}"/>
                  </a:ext>
                </a:extLst>
              </p:cNvPr>
              <p:cNvSpPr/>
              <p:nvPr/>
            </p:nvSpPr>
            <p:spPr>
              <a:xfrm>
                <a:off x="3911600" y="320992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8DAD2171-AC88-7BC6-1C85-D572C77409BA}"/>
                  </a:ext>
                </a:extLst>
              </p:cNvPr>
              <p:cNvSpPr/>
              <p:nvPr/>
            </p:nvSpPr>
            <p:spPr>
              <a:xfrm>
                <a:off x="6807200" y="1990725"/>
                <a:ext cx="762000" cy="1066800"/>
              </a:xfrm>
              <a:custGeom>
                <a:avLst/>
                <a:gdLst>
                  <a:gd name="connsiteX0" fmla="*/ 762000 w 762000"/>
                  <a:gd name="connsiteY0" fmla="*/ 228600 h 1066800"/>
                  <a:gd name="connsiteX1" fmla="*/ 533400 w 762000"/>
                  <a:gd name="connsiteY1" fmla="*/ 0 h 1066800"/>
                  <a:gd name="connsiteX2" fmla="*/ 304800 w 762000"/>
                  <a:gd name="connsiteY2" fmla="*/ 228600 h 1066800"/>
                  <a:gd name="connsiteX3" fmla="*/ 307574 w 762000"/>
                  <a:gd name="connsiteY3" fmla="*/ 256002 h 1066800"/>
                  <a:gd name="connsiteX4" fmla="*/ 42047 w 762000"/>
                  <a:gd name="connsiteY4" fmla="*/ 389077 h 1066800"/>
                  <a:gd name="connsiteX5" fmla="*/ 0 w 762000"/>
                  <a:gd name="connsiteY5" fmla="*/ 457200 h 1066800"/>
                  <a:gd name="connsiteX6" fmla="*/ 0 w 762000"/>
                  <a:gd name="connsiteY6" fmla="*/ 1066800 h 1066800"/>
                  <a:gd name="connsiteX7" fmla="*/ 152400 w 762000"/>
                  <a:gd name="connsiteY7" fmla="*/ 1066800 h 1066800"/>
                  <a:gd name="connsiteX8" fmla="*/ 152400 w 762000"/>
                  <a:gd name="connsiteY8" fmla="*/ 504231 h 1066800"/>
                  <a:gd name="connsiteX9" fmla="*/ 374927 w 762000"/>
                  <a:gd name="connsiteY9" fmla="*/ 392727 h 1066800"/>
                  <a:gd name="connsiteX10" fmla="*/ 697535 w 762000"/>
                  <a:gd name="connsiteY10" fmla="*/ 387988 h 1066800"/>
                  <a:gd name="connsiteX11" fmla="*/ 762000 w 762000"/>
                  <a:gd name="connsiteY11" fmla="*/ 228600 h 1066800"/>
                  <a:gd name="connsiteX12" fmla="*/ 457200 w 762000"/>
                  <a:gd name="connsiteY12" fmla="*/ 228600 h 1066800"/>
                  <a:gd name="connsiteX13" fmla="*/ 533400 w 762000"/>
                  <a:gd name="connsiteY13" fmla="*/ 152400 h 1066800"/>
                  <a:gd name="connsiteX14" fmla="*/ 609600 w 762000"/>
                  <a:gd name="connsiteY14" fmla="*/ 228600 h 1066800"/>
                  <a:gd name="connsiteX15" fmla="*/ 533400 w 762000"/>
                  <a:gd name="connsiteY15" fmla="*/ 304800 h 1066800"/>
                  <a:gd name="connsiteX16" fmla="*/ 457200 w 762000"/>
                  <a:gd name="connsiteY16" fmla="*/ 2286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62000" h="1066800">
                    <a:moveTo>
                      <a:pt x="762000" y="228600"/>
                    </a:moveTo>
                    <a:cubicBezTo>
                      <a:pt x="762000" y="102344"/>
                      <a:pt x="659656" y="0"/>
                      <a:pt x="533400" y="0"/>
                    </a:cubicBezTo>
                    <a:cubicBezTo>
                      <a:pt x="407144" y="0"/>
                      <a:pt x="304800" y="102344"/>
                      <a:pt x="304800" y="228600"/>
                    </a:cubicBezTo>
                    <a:cubicBezTo>
                      <a:pt x="305166" y="237782"/>
                      <a:pt x="306088" y="246934"/>
                      <a:pt x="307574" y="256002"/>
                    </a:cubicBezTo>
                    <a:lnTo>
                      <a:pt x="42047" y="389077"/>
                    </a:lnTo>
                    <a:cubicBezTo>
                      <a:pt x="16276" y="402008"/>
                      <a:pt x="8" y="428366"/>
                      <a:pt x="0" y="457200"/>
                    </a:cubicBezTo>
                    <a:lnTo>
                      <a:pt x="0" y="1066800"/>
                    </a:lnTo>
                    <a:lnTo>
                      <a:pt x="152400" y="1066800"/>
                    </a:lnTo>
                    <a:lnTo>
                      <a:pt x="152400" y="504231"/>
                    </a:lnTo>
                    <a:lnTo>
                      <a:pt x="374927" y="392727"/>
                    </a:lnTo>
                    <a:cubicBezTo>
                      <a:pt x="465323" y="480502"/>
                      <a:pt x="609760" y="478384"/>
                      <a:pt x="697535" y="387988"/>
                    </a:cubicBezTo>
                    <a:cubicBezTo>
                      <a:pt x="738988" y="345293"/>
                      <a:pt x="762122" y="288105"/>
                      <a:pt x="762000" y="228600"/>
                    </a:cubicBezTo>
                    <a:close/>
                    <a:moveTo>
                      <a:pt x="457200" y="228600"/>
                    </a:moveTo>
                    <a:cubicBezTo>
                      <a:pt x="457200" y="186515"/>
                      <a:pt x="491315" y="152400"/>
                      <a:pt x="533400" y="152400"/>
                    </a:cubicBezTo>
                    <a:cubicBezTo>
                      <a:pt x="575485" y="152400"/>
                      <a:pt x="609600" y="186515"/>
                      <a:pt x="609600" y="228600"/>
                    </a:cubicBezTo>
                    <a:cubicBezTo>
                      <a:pt x="609600" y="270685"/>
                      <a:pt x="575485" y="304800"/>
                      <a:pt x="533400" y="304800"/>
                    </a:cubicBezTo>
                    <a:cubicBezTo>
                      <a:pt x="491330" y="304754"/>
                      <a:pt x="457246" y="270670"/>
                      <a:pt x="457200" y="228600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4325B92E-6A69-0FF5-E0AD-AAA8FDC4D291}"/>
                  </a:ext>
                </a:extLst>
              </p:cNvPr>
              <p:cNvSpPr/>
              <p:nvPr/>
            </p:nvSpPr>
            <p:spPr>
              <a:xfrm>
                <a:off x="6807200" y="320992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6B00B242-65BE-9607-4F23-EFC8F7945545}"/>
                  </a:ext>
                </a:extLst>
              </p:cNvPr>
              <p:cNvSpPr/>
              <p:nvPr/>
            </p:nvSpPr>
            <p:spPr>
              <a:xfrm>
                <a:off x="5207000" y="2143125"/>
                <a:ext cx="457200" cy="152400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3D89E38A-4416-26D6-8068-5F6A3A1411A6}"/>
                  </a:ext>
                </a:extLst>
              </p:cNvPr>
              <p:cNvSpPr/>
              <p:nvPr/>
            </p:nvSpPr>
            <p:spPr>
              <a:xfrm>
                <a:off x="5207000" y="2447925"/>
                <a:ext cx="457200" cy="152400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ABA7C129-C908-6E0F-1C5A-471550A1375A}"/>
                  </a:ext>
                </a:extLst>
              </p:cNvPr>
              <p:cNvSpPr/>
              <p:nvPr/>
            </p:nvSpPr>
            <p:spPr>
              <a:xfrm>
                <a:off x="5207000" y="2752725"/>
                <a:ext cx="457200" cy="152400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FB567FB7-33A9-207F-09F5-E7DB30C43BA0}"/>
                  </a:ext>
                </a:extLst>
              </p:cNvPr>
              <p:cNvSpPr/>
              <p:nvPr/>
            </p:nvSpPr>
            <p:spPr>
              <a:xfrm>
                <a:off x="6045200" y="2600325"/>
                <a:ext cx="228600" cy="152400"/>
              </a:xfrm>
              <a:custGeom>
                <a:avLst/>
                <a:gdLst>
                  <a:gd name="connsiteX0" fmla="*/ 0 w 228600"/>
                  <a:gd name="connsiteY0" fmla="*/ 0 h 152400"/>
                  <a:gd name="connsiteX1" fmla="*/ 228600 w 228600"/>
                  <a:gd name="connsiteY1" fmla="*/ 0 h 152400"/>
                  <a:gd name="connsiteX2" fmla="*/ 228600 w 228600"/>
                  <a:gd name="connsiteY2" fmla="*/ 152400 h 152400"/>
                  <a:gd name="connsiteX3" fmla="*/ 0 w 228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52400">
                    <a:moveTo>
                      <a:pt x="0" y="0"/>
                    </a:moveTo>
                    <a:lnTo>
                      <a:pt x="228600" y="0"/>
                    </a:lnTo>
                    <a:lnTo>
                      <a:pt x="228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35DEB2C4-7408-6C89-745B-373795DE2803}"/>
                  </a:ext>
                </a:extLst>
              </p:cNvPr>
              <p:cNvSpPr/>
              <p:nvPr/>
            </p:nvSpPr>
            <p:spPr>
              <a:xfrm>
                <a:off x="6045200" y="2905125"/>
                <a:ext cx="228600" cy="152400"/>
              </a:xfrm>
              <a:custGeom>
                <a:avLst/>
                <a:gdLst>
                  <a:gd name="connsiteX0" fmla="*/ 0 w 228600"/>
                  <a:gd name="connsiteY0" fmla="*/ 0 h 152400"/>
                  <a:gd name="connsiteX1" fmla="*/ 228600 w 228600"/>
                  <a:gd name="connsiteY1" fmla="*/ 0 h 152400"/>
                  <a:gd name="connsiteX2" fmla="*/ 228600 w 228600"/>
                  <a:gd name="connsiteY2" fmla="*/ 152400 h 152400"/>
                  <a:gd name="connsiteX3" fmla="*/ 0 w 228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52400">
                    <a:moveTo>
                      <a:pt x="0" y="0"/>
                    </a:moveTo>
                    <a:lnTo>
                      <a:pt x="228600" y="0"/>
                    </a:lnTo>
                    <a:lnTo>
                      <a:pt x="228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D32D71B1-CC8F-5798-F798-A8BF319DBE30}"/>
                  </a:ext>
                </a:extLst>
              </p:cNvPr>
              <p:cNvSpPr/>
              <p:nvPr/>
            </p:nvSpPr>
            <p:spPr>
              <a:xfrm>
                <a:off x="4597400" y="2600325"/>
                <a:ext cx="228600" cy="152400"/>
              </a:xfrm>
              <a:custGeom>
                <a:avLst/>
                <a:gdLst>
                  <a:gd name="connsiteX0" fmla="*/ 0 w 228600"/>
                  <a:gd name="connsiteY0" fmla="*/ 0 h 152400"/>
                  <a:gd name="connsiteX1" fmla="*/ 228600 w 228600"/>
                  <a:gd name="connsiteY1" fmla="*/ 0 h 152400"/>
                  <a:gd name="connsiteX2" fmla="*/ 228600 w 228600"/>
                  <a:gd name="connsiteY2" fmla="*/ 152400 h 152400"/>
                  <a:gd name="connsiteX3" fmla="*/ 0 w 228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52400">
                    <a:moveTo>
                      <a:pt x="0" y="0"/>
                    </a:moveTo>
                    <a:lnTo>
                      <a:pt x="228600" y="0"/>
                    </a:lnTo>
                    <a:lnTo>
                      <a:pt x="228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5E26D0E3-8509-E80C-5960-D64FA4B501A4}"/>
                  </a:ext>
                </a:extLst>
              </p:cNvPr>
              <p:cNvSpPr/>
              <p:nvPr/>
            </p:nvSpPr>
            <p:spPr>
              <a:xfrm>
                <a:off x="4597400" y="2905125"/>
                <a:ext cx="228600" cy="152400"/>
              </a:xfrm>
              <a:custGeom>
                <a:avLst/>
                <a:gdLst>
                  <a:gd name="connsiteX0" fmla="*/ 0 w 228600"/>
                  <a:gd name="connsiteY0" fmla="*/ 0 h 152400"/>
                  <a:gd name="connsiteX1" fmla="*/ 228600 w 228600"/>
                  <a:gd name="connsiteY1" fmla="*/ 0 h 152400"/>
                  <a:gd name="connsiteX2" fmla="*/ 228600 w 228600"/>
                  <a:gd name="connsiteY2" fmla="*/ 152400 h 152400"/>
                  <a:gd name="connsiteX3" fmla="*/ 0 w 228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52400">
                    <a:moveTo>
                      <a:pt x="0" y="0"/>
                    </a:moveTo>
                    <a:lnTo>
                      <a:pt x="228600" y="0"/>
                    </a:lnTo>
                    <a:lnTo>
                      <a:pt x="228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9919190-48B1-7B14-259E-54587FE677CA}"/>
              </a:ext>
            </a:extLst>
          </p:cNvPr>
          <p:cNvGrpSpPr/>
          <p:nvPr/>
        </p:nvGrpSpPr>
        <p:grpSpPr>
          <a:xfrm rot="-480000">
            <a:off x="782505" y="787265"/>
            <a:ext cx="1984188" cy="2356224"/>
            <a:chOff x="1244600" y="1762125"/>
            <a:chExt cx="2743200" cy="325755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D5F2579-C654-DC82-2E4F-CB6FD1C5F856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7" name="Image 10">
              <a:extLst>
                <a:ext uri="{FF2B5EF4-FFF2-40B4-BE49-F238E27FC236}">
                  <a16:creationId xmlns:a16="http://schemas.microsoft.com/office/drawing/2014/main" id="{6BD527CA-9488-A1B3-6B95-D4129D191A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7418" y="1914528"/>
              <a:ext cx="2472749" cy="2438401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C8F2B7-C4BA-1663-798C-B7858E255064}"/>
              </a:ext>
            </a:extLst>
          </p:cNvPr>
          <p:cNvGrpSpPr/>
          <p:nvPr/>
        </p:nvGrpSpPr>
        <p:grpSpPr>
          <a:xfrm rot="480000">
            <a:off x="8104507" y="697244"/>
            <a:ext cx="1984188" cy="2356224"/>
            <a:chOff x="1244600" y="1762125"/>
            <a:chExt cx="2743200" cy="325755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0AB7C98-CDC3-142F-FAA1-80D6661E0B34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13" name="Image 10">
              <a:extLst>
                <a:ext uri="{FF2B5EF4-FFF2-40B4-BE49-F238E27FC236}">
                  <a16:creationId xmlns:a16="http://schemas.microsoft.com/office/drawing/2014/main" id="{C98AC6FD-232E-E0E6-9E7C-68DB1AF5CD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79774" y="1914527"/>
              <a:ext cx="2500722" cy="2438401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F20CE85-FF36-C609-C33B-6B0CE1B75F86}"/>
              </a:ext>
            </a:extLst>
          </p:cNvPr>
          <p:cNvGrpSpPr/>
          <p:nvPr/>
        </p:nvGrpSpPr>
        <p:grpSpPr>
          <a:xfrm rot="-480000">
            <a:off x="455083" y="3317893"/>
            <a:ext cx="1984188" cy="2356224"/>
            <a:chOff x="1244600" y="1762125"/>
            <a:chExt cx="2743200" cy="325755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DFDDAA5-E2AD-89BB-C43E-5B1747E35E9D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17" name="Image 10">
              <a:extLst>
                <a:ext uri="{FF2B5EF4-FFF2-40B4-BE49-F238E27FC236}">
                  <a16:creationId xmlns:a16="http://schemas.microsoft.com/office/drawing/2014/main" id="{619272C7-E373-0D87-C983-A37189AD4E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2211" y="1914525"/>
              <a:ext cx="2458089" cy="2438401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00C029D-52BF-769B-40C4-852983B2639E}"/>
              </a:ext>
            </a:extLst>
          </p:cNvPr>
          <p:cNvGrpSpPr/>
          <p:nvPr/>
        </p:nvGrpSpPr>
        <p:grpSpPr>
          <a:xfrm rot="480000">
            <a:off x="8431932" y="3227872"/>
            <a:ext cx="1984188" cy="2356224"/>
            <a:chOff x="1244600" y="1762125"/>
            <a:chExt cx="2743200" cy="325755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A594881-830C-EA92-5B3D-D622D570EFF0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20" name="Image 10">
              <a:extLst>
                <a:ext uri="{FF2B5EF4-FFF2-40B4-BE49-F238E27FC236}">
                  <a16:creationId xmlns:a16="http://schemas.microsoft.com/office/drawing/2014/main" id="{B15AFEB1-F19F-A190-196C-8EAF589CDB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4301" y="1914526"/>
              <a:ext cx="2458089" cy="2438401"/>
            </a:xfrm>
            <a:prstGeom prst="rect">
              <a:avLst/>
            </a:prstGeom>
          </p:spPr>
        </p:pic>
      </p:grpSp>
      <p:pic>
        <p:nvPicPr>
          <p:cNvPr id="27" name="Image 25">
            <a:extLst>
              <a:ext uri="{FF2B5EF4-FFF2-40B4-BE49-F238E27FC236}">
                <a16:creationId xmlns:a16="http://schemas.microsoft.com/office/drawing/2014/main" id="{4E59DE85-D53E-F1C1-54D7-D4AEB8B689A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65301" y="4276725"/>
            <a:ext cx="907126" cy="667001"/>
          </a:xfrm>
          <a:prstGeom prst="rect">
            <a:avLst/>
          </a:prstGeom>
        </p:spPr>
      </p:pic>
      <p:pic>
        <p:nvPicPr>
          <p:cNvPr id="32" name="Image 4">
            <a:extLst>
              <a:ext uri="{FF2B5EF4-FFF2-40B4-BE49-F238E27FC236}">
                <a16:creationId xmlns:a16="http://schemas.microsoft.com/office/drawing/2014/main" id="{3C8933EC-F8E4-B2CE-8D28-923F8982D30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9981" y="4574286"/>
            <a:ext cx="312186" cy="632808"/>
          </a:xfrm>
          <a:prstGeom prst="rect">
            <a:avLst/>
          </a:prstGeom>
        </p:spPr>
      </p:pic>
      <p:pic>
        <p:nvPicPr>
          <p:cNvPr id="35" name="Image 23">
            <a:extLst>
              <a:ext uri="{FF2B5EF4-FFF2-40B4-BE49-F238E27FC236}">
                <a16:creationId xmlns:a16="http://schemas.microsoft.com/office/drawing/2014/main" id="{83E2DF79-AA7F-99E2-BE25-B01E3DA4F27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2559" y="4520338"/>
            <a:ext cx="360626" cy="717473"/>
          </a:xfrm>
          <a:prstGeom prst="rect">
            <a:avLst/>
          </a:prstGeom>
        </p:spPr>
      </p:pic>
      <p:pic>
        <p:nvPicPr>
          <p:cNvPr id="46" name="Picture 45" descr="Logo, company name&#10;&#10;Description automatically generated">
            <a:extLst>
              <a:ext uri="{FF2B5EF4-FFF2-40B4-BE49-F238E27FC236}">
                <a16:creationId xmlns:a16="http://schemas.microsoft.com/office/drawing/2014/main" id="{5316B6A3-ABC8-2276-4F03-434D53588EA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0350" y="4569222"/>
            <a:ext cx="487863" cy="487863"/>
          </a:xfrm>
          <a:prstGeom prst="rect">
            <a:avLst/>
          </a:prstGeom>
        </p:spPr>
      </p:pic>
      <p:pic>
        <p:nvPicPr>
          <p:cNvPr id="47" name="Picture 46" descr="Logo, company name&#10;&#10;Description automatically generated">
            <a:extLst>
              <a:ext uri="{FF2B5EF4-FFF2-40B4-BE49-F238E27FC236}">
                <a16:creationId xmlns:a16="http://schemas.microsoft.com/office/drawing/2014/main" id="{043AAFCE-4759-1E70-E7E5-B77DFA6E86C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8369" y="5139930"/>
            <a:ext cx="528037" cy="583162"/>
          </a:xfrm>
          <a:prstGeom prst="rect">
            <a:avLst/>
          </a:prstGeom>
        </p:spPr>
      </p:pic>
      <p:pic>
        <p:nvPicPr>
          <p:cNvPr id="49" name="Picture 48" descr="A picture containing text&#10;&#10;Description automatically generated">
            <a:extLst>
              <a:ext uri="{FF2B5EF4-FFF2-40B4-BE49-F238E27FC236}">
                <a16:creationId xmlns:a16="http://schemas.microsoft.com/office/drawing/2014/main" id="{D2998AB1-EA60-2637-29AB-98449B4D543E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1084" y="5375130"/>
            <a:ext cx="967263" cy="354576"/>
          </a:xfrm>
          <a:prstGeom prst="rect">
            <a:avLst/>
          </a:prstGeom>
        </p:spPr>
      </p:pic>
      <p:pic>
        <p:nvPicPr>
          <p:cNvPr id="50" name="Picture 49" descr="A picture containing text, outdoor object&#10;&#10;Description automatically generated">
            <a:extLst>
              <a:ext uri="{FF2B5EF4-FFF2-40B4-BE49-F238E27FC236}">
                <a16:creationId xmlns:a16="http://schemas.microsoft.com/office/drawing/2014/main" id="{9C60A431-C3F7-20F2-D415-76C1895A7D5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6110" y="4962525"/>
            <a:ext cx="672323" cy="850488"/>
          </a:xfrm>
          <a:prstGeom prst="rect">
            <a:avLst/>
          </a:prstGeom>
        </p:spPr>
      </p:pic>
      <p:pic>
        <p:nvPicPr>
          <p:cNvPr id="51" name="Picture 50" descr="Logo&#10;&#10;Description automatically generated">
            <a:extLst>
              <a:ext uri="{FF2B5EF4-FFF2-40B4-BE49-F238E27FC236}">
                <a16:creationId xmlns:a16="http://schemas.microsoft.com/office/drawing/2014/main" id="{AF165DC1-C24E-F265-20C5-0E9C030BBBB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1784" y="5170086"/>
            <a:ext cx="546168" cy="54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9641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75">
            <a:extLst>
              <a:ext uri="{FF2B5EF4-FFF2-40B4-BE49-F238E27FC236}">
                <a16:creationId xmlns:a16="http://schemas.microsoft.com/office/drawing/2014/main" id="{96B9D291-5B75-50B6-7080-D13309D34A62}"/>
              </a:ext>
            </a:extLst>
          </p:cNvPr>
          <p:cNvGrpSpPr/>
          <p:nvPr/>
        </p:nvGrpSpPr>
        <p:grpSpPr>
          <a:xfrm>
            <a:off x="-15413" y="4093682"/>
            <a:ext cx="10902026" cy="2021368"/>
            <a:chOff x="-15413" y="5354"/>
            <a:chExt cx="10902026" cy="2021368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1CECC619-C2BC-3C8F-869B-7F62F833A96B}"/>
                </a:ext>
              </a:extLst>
            </p:cNvPr>
            <p:cNvGrpSpPr/>
            <p:nvPr/>
          </p:nvGrpSpPr>
          <p:grpSpPr>
            <a:xfrm>
              <a:off x="-7043" y="11376"/>
              <a:ext cx="10893656" cy="2015346"/>
              <a:chOff x="-7043" y="11376"/>
              <a:chExt cx="10893656" cy="2015346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38299F20-DC5B-B61F-18CB-BBADBA9F5278}"/>
                  </a:ext>
                </a:extLst>
              </p:cNvPr>
              <p:cNvGrpSpPr/>
              <p:nvPr/>
            </p:nvGrpSpPr>
            <p:grpSpPr>
              <a:xfrm>
                <a:off x="-7043" y="11376"/>
                <a:ext cx="7410912" cy="2015346"/>
                <a:chOff x="-7043" y="11376"/>
                <a:chExt cx="7410912" cy="2015346"/>
              </a:xfrm>
            </p:grpSpPr>
            <p:grpSp>
              <p:nvGrpSpPr>
                <p:cNvPr id="83" name="Group 82">
                  <a:extLst>
                    <a:ext uri="{FF2B5EF4-FFF2-40B4-BE49-F238E27FC236}">
                      <a16:creationId xmlns:a16="http://schemas.microsoft.com/office/drawing/2014/main" id="{9A4856A6-7BF7-8C93-7FB1-BDDA9029FFEB}"/>
                    </a:ext>
                  </a:extLst>
                </p:cNvPr>
                <p:cNvGrpSpPr/>
                <p:nvPr/>
              </p:nvGrpSpPr>
              <p:grpSpPr>
                <a:xfrm>
                  <a:off x="-7043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87" name="Picture 86">
                    <a:extLst>
                      <a:ext uri="{FF2B5EF4-FFF2-40B4-BE49-F238E27FC236}">
                        <a16:creationId xmlns:a16="http://schemas.microsoft.com/office/drawing/2014/main" id="{B176516C-431E-2311-381C-9236EDCC2BC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7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88" name="Picture 87">
                    <a:extLst>
                      <a:ext uri="{FF2B5EF4-FFF2-40B4-BE49-F238E27FC236}">
                        <a16:creationId xmlns:a16="http://schemas.microsoft.com/office/drawing/2014/main" id="{E2B936AE-5455-3FDA-ED4E-5096FCC1696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  <p:grpSp>
              <p:nvGrpSpPr>
                <p:cNvPr id="84" name="Group 83">
                  <a:extLst>
                    <a:ext uri="{FF2B5EF4-FFF2-40B4-BE49-F238E27FC236}">
                      <a16:creationId xmlns:a16="http://schemas.microsoft.com/office/drawing/2014/main" id="{60DB1389-78F2-A42A-2E4F-E433C3CA0330}"/>
                    </a:ext>
                  </a:extLst>
                </p:cNvPr>
                <p:cNvGrpSpPr/>
                <p:nvPr/>
              </p:nvGrpSpPr>
              <p:grpSpPr>
                <a:xfrm>
                  <a:off x="3683000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85" name="Picture 84">
                    <a:extLst>
                      <a:ext uri="{FF2B5EF4-FFF2-40B4-BE49-F238E27FC236}">
                        <a16:creationId xmlns:a16="http://schemas.microsoft.com/office/drawing/2014/main" id="{03F931FA-A349-C072-04DD-E82DD363D1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86" name="Picture 85">
                    <a:extLst>
                      <a:ext uri="{FF2B5EF4-FFF2-40B4-BE49-F238E27FC236}">
                        <a16:creationId xmlns:a16="http://schemas.microsoft.com/office/drawing/2014/main" id="{C29A0F20-4CB5-5C5B-A319-248CE4E6D25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</p:grp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C8EEAB5C-84CC-B5CC-988D-2342CB0B7B65}"/>
                  </a:ext>
                </a:extLst>
              </p:cNvPr>
              <p:cNvGrpSpPr/>
              <p:nvPr/>
            </p:nvGrpSpPr>
            <p:grpSpPr>
              <a:xfrm>
                <a:off x="7165744" y="11376"/>
                <a:ext cx="3720869" cy="2015346"/>
                <a:chOff x="-7043" y="11376"/>
                <a:chExt cx="3720869" cy="2015346"/>
              </a:xfrm>
            </p:grpSpPr>
            <p:pic>
              <p:nvPicPr>
                <p:cNvPr id="81" name="Picture 80">
                  <a:extLst>
                    <a:ext uri="{FF2B5EF4-FFF2-40B4-BE49-F238E27FC236}">
                      <a16:creationId xmlns:a16="http://schemas.microsoft.com/office/drawing/2014/main" id="{BF06D132-BF7B-49EC-BEFA-FCA9F24F068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832086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  <p:pic>
              <p:nvPicPr>
                <p:cNvPr id="82" name="Picture 81">
                  <a:extLst>
                    <a:ext uri="{FF2B5EF4-FFF2-40B4-BE49-F238E27FC236}">
                      <a16:creationId xmlns:a16="http://schemas.microsoft.com/office/drawing/2014/main" id="{D0FAAE92-C0E6-0816-6217-65FD0E6036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-7043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</p:grpSp>
        </p:grp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0DEFBFDE-28FC-0927-CE86-942394E1E767}"/>
                </a:ext>
              </a:extLst>
            </p:cNvPr>
            <p:cNvSpPr/>
            <p:nvPr/>
          </p:nvSpPr>
          <p:spPr>
            <a:xfrm rot="10800000" flipV="1">
              <a:off x="-15413" y="5354"/>
              <a:ext cx="10902026" cy="1881740"/>
            </a:xfrm>
            <a:prstGeom prst="rect">
              <a:avLst/>
            </a:prstGeom>
            <a:gradFill>
              <a:gsLst>
                <a:gs pos="6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72D6FE68-D861-5C28-B370-3DB179548251}"/>
              </a:ext>
            </a:extLst>
          </p:cNvPr>
          <p:cNvGrpSpPr/>
          <p:nvPr/>
        </p:nvGrpSpPr>
        <p:grpSpPr>
          <a:xfrm rot="21033740">
            <a:off x="2932775" y="3171086"/>
            <a:ext cx="1584624" cy="1881741"/>
            <a:chOff x="2897734" y="658515"/>
            <a:chExt cx="1584624" cy="1881741"/>
          </a:xfrm>
        </p:grpSpPr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830F63C2-E954-4821-A28D-6344FBD24C20}"/>
                </a:ext>
              </a:extLst>
            </p:cNvPr>
            <p:cNvSpPr/>
            <p:nvPr/>
          </p:nvSpPr>
          <p:spPr>
            <a:xfrm rot="223614">
              <a:off x="2897734" y="658515"/>
              <a:ext cx="1584624" cy="18817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144" name="Image 10">
              <a:extLst>
                <a:ext uri="{FF2B5EF4-FFF2-40B4-BE49-F238E27FC236}">
                  <a16:creationId xmlns:a16="http://schemas.microsoft.com/office/drawing/2014/main" id="{AA1B74F7-27BE-42A0-9065-9CF2C9EF1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23614">
              <a:off x="2995426" y="746864"/>
              <a:ext cx="1408555" cy="1408555"/>
            </a:xfrm>
            <a:prstGeom prst="rect">
              <a:avLst/>
            </a:prstGeom>
          </p:spPr>
        </p:pic>
      </p:grpSp>
      <p:sp>
        <p:nvSpPr>
          <p:cNvPr id="10" name="Graphic 6">
            <a:extLst>
              <a:ext uri="{FF2B5EF4-FFF2-40B4-BE49-F238E27FC236}">
                <a16:creationId xmlns:a16="http://schemas.microsoft.com/office/drawing/2014/main" id="{842AEDE5-9095-3735-7438-2A5550B7D549}"/>
              </a:ext>
            </a:extLst>
          </p:cNvPr>
          <p:cNvSpPr/>
          <p:nvPr/>
        </p:nvSpPr>
        <p:spPr>
          <a:xfrm>
            <a:off x="4559300" y="4103154"/>
            <a:ext cx="1752600" cy="1684763"/>
          </a:xfrm>
          <a:custGeom>
            <a:avLst/>
            <a:gdLst>
              <a:gd name="connsiteX0" fmla="*/ 3575998 w 3649608"/>
              <a:gd name="connsiteY0" fmla="*/ 3494933 h 3508344"/>
              <a:gd name="connsiteX1" fmla="*/ 3575594 w 3649608"/>
              <a:gd name="connsiteY1" fmla="*/ 3495001 h 3508344"/>
              <a:gd name="connsiteX2" fmla="*/ 3573159 w 3649608"/>
              <a:gd name="connsiteY2" fmla="*/ 3495206 h 3508344"/>
              <a:gd name="connsiteX3" fmla="*/ 3573159 w 3649608"/>
              <a:gd name="connsiteY3" fmla="*/ 3497102 h 3508344"/>
              <a:gd name="connsiteX4" fmla="*/ 3574377 w 3649608"/>
              <a:gd name="connsiteY4" fmla="*/ 3497711 h 3508344"/>
              <a:gd name="connsiteX5" fmla="*/ 3575998 w 3649608"/>
              <a:gd name="connsiteY5" fmla="*/ 3498662 h 3508344"/>
              <a:gd name="connsiteX6" fmla="*/ 3575998 w 3649608"/>
              <a:gd name="connsiteY6" fmla="*/ 3498053 h 3508344"/>
              <a:gd name="connsiteX7" fmla="*/ 3576675 w 3649608"/>
              <a:gd name="connsiteY7" fmla="*/ 3497711 h 3508344"/>
              <a:gd name="connsiteX8" fmla="*/ 3577216 w 3649608"/>
              <a:gd name="connsiteY8" fmla="*/ 3497375 h 3508344"/>
              <a:gd name="connsiteX9" fmla="*/ 3577893 w 3649608"/>
              <a:gd name="connsiteY9" fmla="*/ 3496493 h 3508344"/>
              <a:gd name="connsiteX10" fmla="*/ 3575998 w 3649608"/>
              <a:gd name="connsiteY10" fmla="*/ 3496766 h 3508344"/>
              <a:gd name="connsiteX11" fmla="*/ 3575998 w 3649608"/>
              <a:gd name="connsiteY11" fmla="*/ 3494933 h 3508344"/>
              <a:gd name="connsiteX12" fmla="*/ 3573700 w 3649608"/>
              <a:gd name="connsiteY12" fmla="*/ 3504821 h 3508344"/>
              <a:gd name="connsiteX13" fmla="*/ 3572482 w 3649608"/>
              <a:gd name="connsiteY13" fmla="*/ 3504349 h 3508344"/>
              <a:gd name="connsiteX14" fmla="*/ 3571805 w 3649608"/>
              <a:gd name="connsiteY14" fmla="*/ 3506244 h 3508344"/>
              <a:gd name="connsiteX15" fmla="*/ 3574377 w 3649608"/>
              <a:gd name="connsiteY15" fmla="*/ 3508345 h 3508344"/>
              <a:gd name="connsiteX16" fmla="*/ 3574377 w 3649608"/>
              <a:gd name="connsiteY16" fmla="*/ 3506990 h 3508344"/>
              <a:gd name="connsiteX17" fmla="*/ 3573700 w 3649608"/>
              <a:gd name="connsiteY17" fmla="*/ 3505908 h 3508344"/>
              <a:gd name="connsiteX18" fmla="*/ 3573700 w 3649608"/>
              <a:gd name="connsiteY18" fmla="*/ 3504821 h 3508344"/>
              <a:gd name="connsiteX19" fmla="*/ 3649609 w 3649608"/>
              <a:gd name="connsiteY19" fmla="*/ 3188143 h 3508344"/>
              <a:gd name="connsiteX20" fmla="*/ 3648522 w 3649608"/>
              <a:gd name="connsiteY20" fmla="*/ 3181574 h 3508344"/>
              <a:gd name="connsiteX21" fmla="*/ 3644192 w 3649608"/>
              <a:gd name="connsiteY21" fmla="*/ 3168566 h 3508344"/>
              <a:gd name="connsiteX22" fmla="*/ 3643111 w 3649608"/>
              <a:gd name="connsiteY22" fmla="*/ 3161655 h 3508344"/>
              <a:gd name="connsiteX23" fmla="*/ 3643111 w 3649608"/>
              <a:gd name="connsiteY23" fmla="*/ 3155354 h 3508344"/>
              <a:gd name="connsiteX24" fmla="*/ 3643515 w 3649608"/>
              <a:gd name="connsiteY24" fmla="*/ 3150002 h 3508344"/>
              <a:gd name="connsiteX25" fmla="*/ 3644869 w 3649608"/>
              <a:gd name="connsiteY25" fmla="*/ 3145465 h 3508344"/>
              <a:gd name="connsiteX26" fmla="*/ 3646086 w 3649608"/>
              <a:gd name="connsiteY26" fmla="*/ 3141059 h 3508344"/>
              <a:gd name="connsiteX27" fmla="*/ 3643111 w 3649608"/>
              <a:gd name="connsiteY27" fmla="*/ 3134018 h 3508344"/>
              <a:gd name="connsiteX28" fmla="*/ 3642570 w 3649608"/>
              <a:gd name="connsiteY28" fmla="*/ 3123787 h 3508344"/>
              <a:gd name="connsiteX29" fmla="*/ 3643111 w 3649608"/>
              <a:gd name="connsiteY29" fmla="*/ 3104347 h 3508344"/>
              <a:gd name="connsiteX30" fmla="*/ 3641893 w 3649608"/>
              <a:gd name="connsiteY30" fmla="*/ 3097840 h 3508344"/>
              <a:gd name="connsiteX31" fmla="*/ 3639458 w 3649608"/>
              <a:gd name="connsiteY31" fmla="*/ 3091949 h 3508344"/>
              <a:gd name="connsiteX32" fmla="*/ 3632152 w 3649608"/>
              <a:gd name="connsiteY32" fmla="*/ 3081314 h 3508344"/>
              <a:gd name="connsiteX33" fmla="*/ 3636482 w 3649608"/>
              <a:gd name="connsiteY33" fmla="*/ 3090053 h 3508344"/>
              <a:gd name="connsiteX34" fmla="*/ 3637159 w 3649608"/>
              <a:gd name="connsiteY34" fmla="*/ 3092358 h 3508344"/>
              <a:gd name="connsiteX35" fmla="*/ 3637563 w 3649608"/>
              <a:gd name="connsiteY35" fmla="*/ 3097237 h 3508344"/>
              <a:gd name="connsiteX36" fmla="*/ 3631071 w 3649608"/>
              <a:gd name="connsiteY36" fmla="*/ 3094260 h 3508344"/>
              <a:gd name="connsiteX37" fmla="*/ 3629176 w 3649608"/>
              <a:gd name="connsiteY37" fmla="*/ 3092632 h 3508344"/>
              <a:gd name="connsiteX38" fmla="*/ 3627959 w 3649608"/>
              <a:gd name="connsiteY38" fmla="*/ 3089996 h 3508344"/>
              <a:gd name="connsiteX39" fmla="*/ 3626741 w 3649608"/>
              <a:gd name="connsiteY39" fmla="*/ 3087281 h 3508344"/>
              <a:gd name="connsiteX40" fmla="*/ 3626069 w 3649608"/>
              <a:gd name="connsiteY40" fmla="*/ 3085049 h 3508344"/>
              <a:gd name="connsiteX41" fmla="*/ 3624442 w 3649608"/>
              <a:gd name="connsiteY41" fmla="*/ 3083421 h 3508344"/>
              <a:gd name="connsiteX42" fmla="*/ 3625523 w 3649608"/>
              <a:gd name="connsiteY42" fmla="*/ 3080711 h 3508344"/>
              <a:gd name="connsiteX43" fmla="*/ 3625523 w 3649608"/>
              <a:gd name="connsiteY43" fmla="*/ 3078947 h 3508344"/>
              <a:gd name="connsiteX44" fmla="*/ 3624846 w 3649608"/>
              <a:gd name="connsiteY44" fmla="*/ 3077051 h 3508344"/>
              <a:gd name="connsiteX45" fmla="*/ 3624442 w 3649608"/>
              <a:gd name="connsiteY45" fmla="*/ 3074005 h 3508344"/>
              <a:gd name="connsiteX46" fmla="*/ 3623902 w 3649608"/>
              <a:gd name="connsiteY46" fmla="*/ 3074005 h 3508344"/>
              <a:gd name="connsiteX47" fmla="*/ 3622547 w 3649608"/>
              <a:gd name="connsiteY47" fmla="*/ 3073601 h 3508344"/>
              <a:gd name="connsiteX48" fmla="*/ 3621330 w 3649608"/>
              <a:gd name="connsiteY48" fmla="*/ 3072793 h 3508344"/>
              <a:gd name="connsiteX49" fmla="*/ 3620647 w 3649608"/>
              <a:gd name="connsiteY49" fmla="*/ 3071979 h 3508344"/>
              <a:gd name="connsiteX50" fmla="*/ 3620647 w 3649608"/>
              <a:gd name="connsiteY50" fmla="*/ 3070419 h 3508344"/>
              <a:gd name="connsiteX51" fmla="*/ 3621330 w 3649608"/>
              <a:gd name="connsiteY51" fmla="*/ 3069269 h 3508344"/>
              <a:gd name="connsiteX52" fmla="*/ 3622547 w 3649608"/>
              <a:gd name="connsiteY52" fmla="*/ 3068392 h 3508344"/>
              <a:gd name="connsiteX53" fmla="*/ 3622547 w 3649608"/>
              <a:gd name="connsiteY53" fmla="*/ 3057821 h 3508344"/>
              <a:gd name="connsiteX54" fmla="*/ 3623230 w 3649608"/>
              <a:gd name="connsiteY54" fmla="*/ 3053016 h 3508344"/>
              <a:gd name="connsiteX55" fmla="*/ 3622547 w 3649608"/>
              <a:gd name="connsiteY55" fmla="*/ 3048952 h 3508344"/>
              <a:gd name="connsiteX56" fmla="*/ 3630530 w 3649608"/>
              <a:gd name="connsiteY56" fmla="*/ 3017386 h 3508344"/>
              <a:gd name="connsiteX57" fmla="*/ 3631071 w 3649608"/>
              <a:gd name="connsiteY57" fmla="*/ 3007225 h 3508344"/>
              <a:gd name="connsiteX58" fmla="*/ 3626064 w 3649608"/>
              <a:gd name="connsiteY58" fmla="*/ 2976404 h 3508344"/>
              <a:gd name="connsiteX59" fmla="*/ 3627418 w 3649608"/>
              <a:gd name="connsiteY59" fmla="*/ 2970034 h 3508344"/>
              <a:gd name="connsiteX60" fmla="*/ 3624846 w 3649608"/>
              <a:gd name="connsiteY60" fmla="*/ 2966715 h 3508344"/>
              <a:gd name="connsiteX61" fmla="*/ 3623902 w 3649608"/>
              <a:gd name="connsiteY61" fmla="*/ 2962787 h 3508344"/>
              <a:gd name="connsiteX62" fmla="*/ 3623902 w 3649608"/>
              <a:gd name="connsiteY62" fmla="*/ 2959127 h 3508344"/>
              <a:gd name="connsiteX63" fmla="*/ 3626069 w 3649608"/>
              <a:gd name="connsiteY63" fmla="*/ 2956417 h 3508344"/>
              <a:gd name="connsiteX64" fmla="*/ 3626069 w 3649608"/>
              <a:gd name="connsiteY64" fmla="*/ 2953913 h 3508344"/>
              <a:gd name="connsiteX65" fmla="*/ 3621335 w 3649608"/>
              <a:gd name="connsiteY65" fmla="*/ 2951203 h 3508344"/>
              <a:gd name="connsiteX66" fmla="*/ 3619037 w 3649608"/>
              <a:gd name="connsiteY66" fmla="*/ 2949307 h 3508344"/>
              <a:gd name="connsiteX67" fmla="*/ 3615924 w 3649608"/>
              <a:gd name="connsiteY67" fmla="*/ 2944634 h 3508344"/>
              <a:gd name="connsiteX68" fmla="*/ 3611190 w 3649608"/>
              <a:gd name="connsiteY68" fmla="*/ 2946597 h 3508344"/>
              <a:gd name="connsiteX69" fmla="*/ 3600772 w 3649608"/>
              <a:gd name="connsiteY69" fmla="*/ 2946597 h 3508344"/>
              <a:gd name="connsiteX70" fmla="*/ 3596579 w 3649608"/>
              <a:gd name="connsiteY70" fmla="*/ 2949307 h 3508344"/>
              <a:gd name="connsiteX71" fmla="*/ 3595361 w 3649608"/>
              <a:gd name="connsiteY71" fmla="*/ 2953713 h 3508344"/>
              <a:gd name="connsiteX72" fmla="*/ 3596038 w 3649608"/>
              <a:gd name="connsiteY72" fmla="*/ 2959605 h 3508344"/>
              <a:gd name="connsiteX73" fmla="*/ 3597796 w 3649608"/>
              <a:gd name="connsiteY73" fmla="*/ 2965025 h 3508344"/>
              <a:gd name="connsiteX74" fmla="*/ 3600368 w 3649608"/>
              <a:gd name="connsiteY74" fmla="*/ 2967734 h 3508344"/>
              <a:gd name="connsiteX75" fmla="*/ 3599691 w 3649608"/>
              <a:gd name="connsiteY75" fmla="*/ 2970581 h 3508344"/>
              <a:gd name="connsiteX76" fmla="*/ 3599151 w 3649608"/>
              <a:gd name="connsiteY76" fmla="*/ 2972004 h 3508344"/>
              <a:gd name="connsiteX77" fmla="*/ 3599691 w 3649608"/>
              <a:gd name="connsiteY77" fmla="*/ 2973086 h 3508344"/>
              <a:gd name="connsiteX78" fmla="*/ 3600368 w 3649608"/>
              <a:gd name="connsiteY78" fmla="*/ 2974708 h 3508344"/>
              <a:gd name="connsiteX79" fmla="*/ 3594143 w 3649608"/>
              <a:gd name="connsiteY79" fmla="*/ 2980873 h 3508344"/>
              <a:gd name="connsiteX80" fmla="*/ 3593062 w 3649608"/>
              <a:gd name="connsiteY80" fmla="*/ 2983179 h 3508344"/>
              <a:gd name="connsiteX81" fmla="*/ 3591845 w 3649608"/>
              <a:gd name="connsiteY81" fmla="*/ 2986498 h 3508344"/>
              <a:gd name="connsiteX82" fmla="*/ 3591845 w 3649608"/>
              <a:gd name="connsiteY82" fmla="*/ 2989275 h 3508344"/>
              <a:gd name="connsiteX83" fmla="*/ 3593740 w 3649608"/>
              <a:gd name="connsiteY83" fmla="*/ 2992526 h 3508344"/>
              <a:gd name="connsiteX84" fmla="*/ 3593740 w 3649608"/>
              <a:gd name="connsiteY84" fmla="*/ 2995577 h 3508344"/>
              <a:gd name="connsiteX85" fmla="*/ 3586974 w 3649608"/>
              <a:gd name="connsiteY85" fmla="*/ 3004925 h 3508344"/>
              <a:gd name="connsiteX86" fmla="*/ 3590627 w 3649608"/>
              <a:gd name="connsiteY86" fmla="*/ 3010139 h 3508344"/>
              <a:gd name="connsiteX87" fmla="*/ 3594143 w 3649608"/>
              <a:gd name="connsiteY87" fmla="*/ 3015559 h 3508344"/>
              <a:gd name="connsiteX88" fmla="*/ 3595361 w 3649608"/>
              <a:gd name="connsiteY88" fmla="*/ 3021587 h 3508344"/>
              <a:gd name="connsiteX89" fmla="*/ 3593740 w 3649608"/>
              <a:gd name="connsiteY89" fmla="*/ 3028026 h 3508344"/>
              <a:gd name="connsiteX90" fmla="*/ 3596038 w 3649608"/>
              <a:gd name="connsiteY90" fmla="*/ 3035340 h 3508344"/>
              <a:gd name="connsiteX91" fmla="*/ 3592385 w 3649608"/>
              <a:gd name="connsiteY91" fmla="*/ 3045229 h 3508344"/>
              <a:gd name="connsiteX92" fmla="*/ 3583321 w 3649608"/>
              <a:gd name="connsiteY92" fmla="*/ 3060405 h 3508344"/>
              <a:gd name="connsiteX93" fmla="*/ 3581694 w 3649608"/>
              <a:gd name="connsiteY93" fmla="*/ 3060405 h 3508344"/>
              <a:gd name="connsiteX94" fmla="*/ 3579122 w 3649608"/>
              <a:gd name="connsiteY94" fmla="*/ 3053836 h 3508344"/>
              <a:gd name="connsiteX95" fmla="*/ 3577905 w 3649608"/>
              <a:gd name="connsiteY95" fmla="*/ 3051126 h 3508344"/>
              <a:gd name="connsiteX96" fmla="*/ 3576687 w 3649608"/>
              <a:gd name="connsiteY96" fmla="*/ 3048963 h 3508344"/>
              <a:gd name="connsiteX97" fmla="*/ 3574929 w 3649608"/>
              <a:gd name="connsiteY97" fmla="*/ 3047204 h 3508344"/>
              <a:gd name="connsiteX98" fmla="*/ 3569518 w 3649608"/>
              <a:gd name="connsiteY98" fmla="*/ 3044358 h 3508344"/>
              <a:gd name="connsiteX99" fmla="*/ 3556931 w 3649608"/>
              <a:gd name="connsiteY99" fmla="*/ 3040629 h 3508344"/>
              <a:gd name="connsiteX100" fmla="*/ 3554360 w 3649608"/>
              <a:gd name="connsiteY100" fmla="*/ 3040971 h 3508344"/>
              <a:gd name="connsiteX101" fmla="*/ 3551924 w 3649608"/>
              <a:gd name="connsiteY101" fmla="*/ 3040026 h 3508344"/>
              <a:gd name="connsiteX102" fmla="*/ 3545836 w 3649608"/>
              <a:gd name="connsiteY102" fmla="*/ 3040094 h 3508344"/>
              <a:gd name="connsiteX103" fmla="*/ 3539879 w 3649608"/>
              <a:gd name="connsiteY103" fmla="*/ 3041181 h 3508344"/>
              <a:gd name="connsiteX104" fmla="*/ 3537580 w 3649608"/>
              <a:gd name="connsiteY104" fmla="*/ 3043276 h 3508344"/>
              <a:gd name="connsiteX105" fmla="*/ 3524186 w 3649608"/>
              <a:gd name="connsiteY105" fmla="*/ 3058106 h 3508344"/>
              <a:gd name="connsiteX106" fmla="*/ 3522968 w 3649608"/>
              <a:gd name="connsiteY106" fmla="*/ 3064680 h 3508344"/>
              <a:gd name="connsiteX107" fmla="*/ 3515122 w 3649608"/>
              <a:gd name="connsiteY107" fmla="*/ 3068745 h 3508344"/>
              <a:gd name="connsiteX108" fmla="*/ 3487384 w 3649608"/>
              <a:gd name="connsiteY108" fmla="*/ 3074706 h 3508344"/>
              <a:gd name="connsiteX109" fmla="*/ 3471691 w 3649608"/>
              <a:gd name="connsiteY109" fmla="*/ 3082903 h 3508344"/>
              <a:gd name="connsiteX110" fmla="*/ 3462622 w 3649608"/>
              <a:gd name="connsiteY110" fmla="*/ 3083444 h 3508344"/>
              <a:gd name="connsiteX111" fmla="*/ 3464516 w 3649608"/>
              <a:gd name="connsiteY111" fmla="*/ 3085817 h 3508344"/>
              <a:gd name="connsiteX112" fmla="*/ 3462622 w 3649608"/>
              <a:gd name="connsiteY112" fmla="*/ 3090622 h 3508344"/>
              <a:gd name="connsiteX113" fmla="*/ 3460863 w 3649608"/>
              <a:gd name="connsiteY113" fmla="*/ 3095165 h 3508344"/>
              <a:gd name="connsiteX114" fmla="*/ 3457882 w 3649608"/>
              <a:gd name="connsiteY114" fmla="*/ 3098415 h 3508344"/>
              <a:gd name="connsiteX115" fmla="*/ 3454229 w 3649608"/>
              <a:gd name="connsiteY115" fmla="*/ 3099770 h 3508344"/>
              <a:gd name="connsiteX116" fmla="*/ 3451247 w 3649608"/>
              <a:gd name="connsiteY116" fmla="*/ 3098552 h 3508344"/>
              <a:gd name="connsiteX117" fmla="*/ 3448812 w 3649608"/>
              <a:gd name="connsiteY117" fmla="*/ 3096110 h 3508344"/>
              <a:gd name="connsiteX118" fmla="*/ 3446514 w 3649608"/>
              <a:gd name="connsiteY118" fmla="*/ 3094892 h 3508344"/>
              <a:gd name="connsiteX119" fmla="*/ 3442047 w 3649608"/>
              <a:gd name="connsiteY119" fmla="*/ 3097260 h 3508344"/>
              <a:gd name="connsiteX120" fmla="*/ 3441506 w 3649608"/>
              <a:gd name="connsiteY120" fmla="*/ 3094351 h 3508344"/>
              <a:gd name="connsiteX121" fmla="*/ 3440824 w 3649608"/>
              <a:gd name="connsiteY121" fmla="*/ 3093736 h 3508344"/>
              <a:gd name="connsiteX122" fmla="*/ 3440283 w 3649608"/>
              <a:gd name="connsiteY122" fmla="*/ 3093599 h 3508344"/>
              <a:gd name="connsiteX123" fmla="*/ 3438525 w 3649608"/>
              <a:gd name="connsiteY123" fmla="*/ 3092649 h 3508344"/>
              <a:gd name="connsiteX124" fmla="*/ 3438525 w 3649608"/>
              <a:gd name="connsiteY124" fmla="*/ 3095159 h 3508344"/>
              <a:gd name="connsiteX125" fmla="*/ 3440283 w 3649608"/>
              <a:gd name="connsiteY125" fmla="*/ 3098410 h 3508344"/>
              <a:gd name="connsiteX126" fmla="*/ 3439202 w 3649608"/>
              <a:gd name="connsiteY126" fmla="*/ 3105793 h 3508344"/>
              <a:gd name="connsiteX127" fmla="*/ 3440283 w 3649608"/>
              <a:gd name="connsiteY127" fmla="*/ 3108913 h 3508344"/>
              <a:gd name="connsiteX128" fmla="*/ 3435412 w 3649608"/>
              <a:gd name="connsiteY128" fmla="*/ 3110199 h 3508344"/>
              <a:gd name="connsiteX129" fmla="*/ 3431219 w 3649608"/>
              <a:gd name="connsiteY129" fmla="*/ 3112163 h 3508344"/>
              <a:gd name="connsiteX130" fmla="*/ 3428106 w 3649608"/>
              <a:gd name="connsiteY130" fmla="*/ 3116029 h 3508344"/>
              <a:gd name="connsiteX131" fmla="*/ 3426485 w 3649608"/>
              <a:gd name="connsiteY131" fmla="*/ 3124562 h 3508344"/>
              <a:gd name="connsiteX132" fmla="*/ 3425808 w 3649608"/>
              <a:gd name="connsiteY132" fmla="*/ 3125985 h 3508344"/>
              <a:gd name="connsiteX133" fmla="*/ 3426485 w 3649608"/>
              <a:gd name="connsiteY133" fmla="*/ 3126930 h 3508344"/>
              <a:gd name="connsiteX134" fmla="*/ 3429461 w 3649608"/>
              <a:gd name="connsiteY134" fmla="*/ 3127266 h 3508344"/>
              <a:gd name="connsiteX135" fmla="*/ 3430678 w 3649608"/>
              <a:gd name="connsiteY135" fmla="*/ 3128484 h 3508344"/>
              <a:gd name="connsiteX136" fmla="*/ 3429461 w 3649608"/>
              <a:gd name="connsiteY136" fmla="*/ 3131199 h 3508344"/>
              <a:gd name="connsiteX137" fmla="*/ 3426485 w 3649608"/>
              <a:gd name="connsiteY137" fmla="*/ 3135463 h 3508344"/>
              <a:gd name="connsiteX138" fmla="*/ 3426485 w 3649608"/>
              <a:gd name="connsiteY138" fmla="*/ 3142847 h 3508344"/>
              <a:gd name="connsiteX139" fmla="*/ 3424049 w 3649608"/>
              <a:gd name="connsiteY139" fmla="*/ 3145084 h 3508344"/>
              <a:gd name="connsiteX140" fmla="*/ 3416067 w 3649608"/>
              <a:gd name="connsiteY140" fmla="*/ 3146302 h 3508344"/>
              <a:gd name="connsiteX141" fmla="*/ 3415117 w 3649608"/>
              <a:gd name="connsiteY141" fmla="*/ 3147452 h 3508344"/>
              <a:gd name="connsiteX142" fmla="*/ 3414439 w 3649608"/>
              <a:gd name="connsiteY142" fmla="*/ 3148869 h 3508344"/>
              <a:gd name="connsiteX143" fmla="*/ 3413222 w 3649608"/>
              <a:gd name="connsiteY143" fmla="*/ 3150435 h 3508344"/>
              <a:gd name="connsiteX144" fmla="*/ 3412545 w 3649608"/>
              <a:gd name="connsiteY144" fmla="*/ 3152735 h 3508344"/>
              <a:gd name="connsiteX145" fmla="*/ 3412004 w 3649608"/>
              <a:gd name="connsiteY145" fmla="*/ 3155576 h 3508344"/>
              <a:gd name="connsiteX146" fmla="*/ 3410650 w 3649608"/>
              <a:gd name="connsiteY146" fmla="*/ 3156999 h 3508344"/>
              <a:gd name="connsiteX147" fmla="*/ 3407811 w 3649608"/>
              <a:gd name="connsiteY147" fmla="*/ 3155234 h 3508344"/>
              <a:gd name="connsiteX148" fmla="*/ 3406593 w 3649608"/>
              <a:gd name="connsiteY148" fmla="*/ 3157539 h 3508344"/>
              <a:gd name="connsiteX149" fmla="*/ 3404021 w 3649608"/>
              <a:gd name="connsiteY149" fmla="*/ 3158957 h 3508344"/>
              <a:gd name="connsiteX150" fmla="*/ 3401723 w 3649608"/>
              <a:gd name="connsiteY150" fmla="*/ 3158957 h 3508344"/>
              <a:gd name="connsiteX151" fmla="*/ 3399287 w 3649608"/>
              <a:gd name="connsiteY151" fmla="*/ 3157334 h 3508344"/>
              <a:gd name="connsiteX152" fmla="*/ 3398610 w 3649608"/>
              <a:gd name="connsiteY152" fmla="*/ 3160517 h 3508344"/>
              <a:gd name="connsiteX153" fmla="*/ 3398610 w 3649608"/>
              <a:gd name="connsiteY153" fmla="*/ 3164308 h 3508344"/>
              <a:gd name="connsiteX154" fmla="*/ 3399828 w 3649608"/>
              <a:gd name="connsiteY154" fmla="*/ 3168037 h 3508344"/>
              <a:gd name="connsiteX155" fmla="*/ 3401182 w 3649608"/>
              <a:gd name="connsiteY155" fmla="*/ 3170747 h 3508344"/>
              <a:gd name="connsiteX156" fmla="*/ 3399287 w 3649608"/>
              <a:gd name="connsiteY156" fmla="*/ 3173394 h 3508344"/>
              <a:gd name="connsiteX157" fmla="*/ 3409438 w 3649608"/>
              <a:gd name="connsiteY157" fmla="*/ 3169192 h 3508344"/>
              <a:gd name="connsiteX158" fmla="*/ 3414445 w 3649608"/>
              <a:gd name="connsiteY158" fmla="*/ 3168783 h 3508344"/>
              <a:gd name="connsiteX159" fmla="*/ 3419862 w 3649608"/>
              <a:gd name="connsiteY159" fmla="*/ 3173394 h 3508344"/>
              <a:gd name="connsiteX160" fmla="*/ 3412550 w 3649608"/>
              <a:gd name="connsiteY160" fmla="*/ 3177862 h 3508344"/>
              <a:gd name="connsiteX161" fmla="*/ 3411333 w 3649608"/>
              <a:gd name="connsiteY161" fmla="*/ 3178944 h 3508344"/>
              <a:gd name="connsiteX162" fmla="*/ 3412010 w 3649608"/>
              <a:gd name="connsiteY162" fmla="*/ 3181449 h 3508344"/>
              <a:gd name="connsiteX163" fmla="*/ 3412550 w 3649608"/>
              <a:gd name="connsiteY163" fmla="*/ 3182798 h 3508344"/>
              <a:gd name="connsiteX164" fmla="*/ 3414445 w 3649608"/>
              <a:gd name="connsiteY164" fmla="*/ 3183003 h 3508344"/>
              <a:gd name="connsiteX165" fmla="*/ 3417284 w 3649608"/>
              <a:gd name="connsiteY165" fmla="*/ 3180026 h 3508344"/>
              <a:gd name="connsiteX166" fmla="*/ 3418638 w 3649608"/>
              <a:gd name="connsiteY166" fmla="*/ 3181244 h 3508344"/>
              <a:gd name="connsiteX167" fmla="*/ 3419179 w 3649608"/>
              <a:gd name="connsiteY167" fmla="*/ 3183481 h 3508344"/>
              <a:gd name="connsiteX168" fmla="*/ 3419856 w 3649608"/>
              <a:gd name="connsiteY168" fmla="*/ 3184694 h 3508344"/>
              <a:gd name="connsiteX169" fmla="*/ 3429461 w 3649608"/>
              <a:gd name="connsiteY169" fmla="*/ 3189373 h 3508344"/>
              <a:gd name="connsiteX170" fmla="*/ 3430001 w 3649608"/>
              <a:gd name="connsiteY170" fmla="*/ 3189914 h 3508344"/>
              <a:gd name="connsiteX171" fmla="*/ 3433791 w 3649608"/>
              <a:gd name="connsiteY171" fmla="*/ 3192829 h 3508344"/>
              <a:gd name="connsiteX172" fmla="*/ 3433114 w 3649608"/>
              <a:gd name="connsiteY172" fmla="*/ 3195401 h 3508344"/>
              <a:gd name="connsiteX173" fmla="*/ 3432573 w 3649608"/>
              <a:gd name="connsiteY173" fmla="*/ 3195806 h 3508344"/>
              <a:gd name="connsiteX174" fmla="*/ 3431219 w 3649608"/>
              <a:gd name="connsiteY174" fmla="*/ 3195538 h 3508344"/>
              <a:gd name="connsiteX175" fmla="*/ 3430001 w 3649608"/>
              <a:gd name="connsiteY175" fmla="*/ 3196284 h 3508344"/>
              <a:gd name="connsiteX176" fmla="*/ 3427703 w 3649608"/>
              <a:gd name="connsiteY176" fmla="*/ 3198117 h 3508344"/>
              <a:gd name="connsiteX177" fmla="*/ 3424049 w 3649608"/>
              <a:gd name="connsiteY177" fmla="*/ 3199603 h 3508344"/>
              <a:gd name="connsiteX178" fmla="*/ 3414439 w 3649608"/>
              <a:gd name="connsiteY178" fmla="*/ 3201572 h 3508344"/>
              <a:gd name="connsiteX179" fmla="*/ 3412004 w 3649608"/>
              <a:gd name="connsiteY179" fmla="*/ 3202921 h 3508344"/>
              <a:gd name="connsiteX180" fmla="*/ 3410109 w 3649608"/>
              <a:gd name="connsiteY180" fmla="*/ 3204345 h 3508344"/>
              <a:gd name="connsiteX181" fmla="*/ 3407811 w 3649608"/>
              <a:gd name="connsiteY181" fmla="*/ 3205296 h 3508344"/>
              <a:gd name="connsiteX182" fmla="*/ 3401723 w 3649608"/>
              <a:gd name="connsiteY182" fmla="*/ 3205022 h 3508344"/>
              <a:gd name="connsiteX183" fmla="*/ 3398610 w 3649608"/>
              <a:gd name="connsiteY183" fmla="*/ 3205700 h 3508344"/>
              <a:gd name="connsiteX184" fmla="*/ 3398069 w 3649608"/>
              <a:gd name="connsiteY184" fmla="*/ 3208882 h 3508344"/>
              <a:gd name="connsiteX185" fmla="*/ 3399287 w 3649608"/>
              <a:gd name="connsiteY185" fmla="*/ 3210106 h 3508344"/>
              <a:gd name="connsiteX186" fmla="*/ 3402940 w 3649608"/>
              <a:gd name="connsiteY186" fmla="*/ 3211256 h 3508344"/>
              <a:gd name="connsiteX187" fmla="*/ 3404698 w 3649608"/>
              <a:gd name="connsiteY187" fmla="*/ 3213220 h 3508344"/>
              <a:gd name="connsiteX188" fmla="*/ 3402940 w 3649608"/>
              <a:gd name="connsiteY188" fmla="*/ 3216943 h 3508344"/>
              <a:gd name="connsiteX189" fmla="*/ 3405916 w 3649608"/>
              <a:gd name="connsiteY189" fmla="*/ 3218434 h 3508344"/>
              <a:gd name="connsiteX190" fmla="*/ 3407134 w 3649608"/>
              <a:gd name="connsiteY190" fmla="*/ 3221685 h 3508344"/>
              <a:gd name="connsiteX191" fmla="*/ 3405916 w 3649608"/>
              <a:gd name="connsiteY191" fmla="*/ 3224867 h 3508344"/>
              <a:gd name="connsiteX192" fmla="*/ 3402940 w 3649608"/>
              <a:gd name="connsiteY192" fmla="*/ 3226023 h 3508344"/>
              <a:gd name="connsiteX193" fmla="*/ 3402940 w 3649608"/>
              <a:gd name="connsiteY193" fmla="*/ 3228322 h 3508344"/>
              <a:gd name="connsiteX194" fmla="*/ 3409432 w 3649608"/>
              <a:gd name="connsiteY194" fmla="*/ 3228322 h 3508344"/>
              <a:gd name="connsiteX195" fmla="*/ 3409432 w 3649608"/>
              <a:gd name="connsiteY195" fmla="*/ 3230827 h 3508344"/>
              <a:gd name="connsiteX196" fmla="*/ 3405916 w 3649608"/>
              <a:gd name="connsiteY196" fmla="*/ 3233605 h 3508344"/>
              <a:gd name="connsiteX197" fmla="*/ 3404021 w 3649608"/>
              <a:gd name="connsiteY197" fmla="*/ 3234687 h 3508344"/>
              <a:gd name="connsiteX198" fmla="*/ 3401182 w 3649608"/>
              <a:gd name="connsiteY198" fmla="*/ 3235165 h 3508344"/>
              <a:gd name="connsiteX199" fmla="*/ 3403481 w 3649608"/>
              <a:gd name="connsiteY199" fmla="*/ 3234960 h 3508344"/>
              <a:gd name="connsiteX200" fmla="*/ 3405916 w 3649608"/>
              <a:gd name="connsiteY200" fmla="*/ 3235097 h 3508344"/>
              <a:gd name="connsiteX201" fmla="*/ 3407811 w 3649608"/>
              <a:gd name="connsiteY201" fmla="*/ 3236042 h 3508344"/>
              <a:gd name="connsiteX202" fmla="*/ 3409432 w 3649608"/>
              <a:gd name="connsiteY202" fmla="*/ 3237669 h 3508344"/>
              <a:gd name="connsiteX203" fmla="*/ 3409028 w 3649608"/>
              <a:gd name="connsiteY203" fmla="*/ 3238956 h 3508344"/>
              <a:gd name="connsiteX204" fmla="*/ 3407811 w 3649608"/>
              <a:gd name="connsiteY204" fmla="*/ 3242070 h 3508344"/>
              <a:gd name="connsiteX205" fmla="*/ 3413222 w 3649608"/>
              <a:gd name="connsiteY205" fmla="*/ 3241933 h 3508344"/>
              <a:gd name="connsiteX206" fmla="*/ 3418633 w 3649608"/>
              <a:gd name="connsiteY206" fmla="*/ 3243220 h 3508344"/>
              <a:gd name="connsiteX207" fmla="*/ 3423367 w 3649608"/>
              <a:gd name="connsiteY207" fmla="*/ 3245930 h 3508344"/>
              <a:gd name="connsiteX208" fmla="*/ 3425261 w 3649608"/>
              <a:gd name="connsiteY208" fmla="*/ 3250199 h 3508344"/>
              <a:gd name="connsiteX209" fmla="*/ 3426479 w 3649608"/>
              <a:gd name="connsiteY209" fmla="*/ 3251418 h 3508344"/>
              <a:gd name="connsiteX210" fmla="*/ 3433785 w 3649608"/>
              <a:gd name="connsiteY210" fmla="*/ 3249522 h 3508344"/>
              <a:gd name="connsiteX211" fmla="*/ 3436084 w 3649608"/>
              <a:gd name="connsiteY211" fmla="*/ 3250199 h 3508344"/>
              <a:gd name="connsiteX212" fmla="*/ 3437979 w 3649608"/>
              <a:gd name="connsiteY212" fmla="*/ 3253114 h 3508344"/>
              <a:gd name="connsiteX213" fmla="*/ 3442041 w 3649608"/>
              <a:gd name="connsiteY213" fmla="*/ 3262529 h 3508344"/>
              <a:gd name="connsiteX214" fmla="*/ 3445830 w 3649608"/>
              <a:gd name="connsiteY214" fmla="*/ 3265507 h 3508344"/>
              <a:gd name="connsiteX215" fmla="*/ 3447452 w 3649608"/>
              <a:gd name="connsiteY215" fmla="*/ 3267744 h 3508344"/>
              <a:gd name="connsiteX216" fmla="*/ 3446911 w 3649608"/>
              <a:gd name="connsiteY216" fmla="*/ 3271945 h 3508344"/>
              <a:gd name="connsiteX217" fmla="*/ 3445830 w 3649608"/>
              <a:gd name="connsiteY217" fmla="*/ 3272008 h 3508344"/>
              <a:gd name="connsiteX218" fmla="*/ 3439202 w 3649608"/>
              <a:gd name="connsiteY218" fmla="*/ 3275463 h 3508344"/>
              <a:gd name="connsiteX219" fmla="*/ 3437984 w 3649608"/>
              <a:gd name="connsiteY219" fmla="*/ 3276414 h 3508344"/>
              <a:gd name="connsiteX220" fmla="*/ 3432573 w 3649608"/>
              <a:gd name="connsiteY220" fmla="*/ 3278110 h 3508344"/>
              <a:gd name="connsiteX221" fmla="*/ 3427697 w 3649608"/>
              <a:gd name="connsiteY221" fmla="*/ 3281833 h 3508344"/>
              <a:gd name="connsiteX222" fmla="*/ 3425261 w 3649608"/>
              <a:gd name="connsiteY222" fmla="*/ 3285693 h 3508344"/>
              <a:gd name="connsiteX223" fmla="*/ 3428101 w 3649608"/>
              <a:gd name="connsiteY223" fmla="*/ 3287862 h 3508344"/>
              <a:gd name="connsiteX224" fmla="*/ 3425261 w 3649608"/>
              <a:gd name="connsiteY224" fmla="*/ 3293691 h 3508344"/>
              <a:gd name="connsiteX225" fmla="*/ 3420528 w 3649608"/>
              <a:gd name="connsiteY225" fmla="*/ 3295792 h 3508344"/>
              <a:gd name="connsiteX226" fmla="*/ 3407811 w 3649608"/>
              <a:gd name="connsiteY226" fmla="*/ 3296942 h 3508344"/>
              <a:gd name="connsiteX227" fmla="*/ 3415117 w 3649608"/>
              <a:gd name="connsiteY227" fmla="*/ 3305270 h 3508344"/>
              <a:gd name="connsiteX228" fmla="*/ 3416067 w 3649608"/>
              <a:gd name="connsiteY228" fmla="*/ 3309807 h 3508344"/>
              <a:gd name="connsiteX229" fmla="*/ 3413227 w 3649608"/>
              <a:gd name="connsiteY229" fmla="*/ 3315358 h 3508344"/>
              <a:gd name="connsiteX230" fmla="*/ 3415122 w 3649608"/>
              <a:gd name="connsiteY230" fmla="*/ 3319695 h 3508344"/>
              <a:gd name="connsiteX231" fmla="*/ 3418638 w 3649608"/>
              <a:gd name="connsiteY231" fmla="*/ 3316986 h 3508344"/>
              <a:gd name="connsiteX232" fmla="*/ 3423373 w 3649608"/>
              <a:gd name="connsiteY232" fmla="*/ 3315972 h 3508344"/>
              <a:gd name="connsiteX233" fmla="*/ 3433791 w 3649608"/>
              <a:gd name="connsiteY233" fmla="*/ 3315358 h 3508344"/>
              <a:gd name="connsiteX234" fmla="*/ 3438525 w 3649608"/>
              <a:gd name="connsiteY234" fmla="*/ 3313667 h 3508344"/>
              <a:gd name="connsiteX235" fmla="*/ 3447452 w 3649608"/>
              <a:gd name="connsiteY235" fmla="*/ 3308993 h 3508344"/>
              <a:gd name="connsiteX236" fmla="*/ 3452459 w 3649608"/>
              <a:gd name="connsiteY236" fmla="*/ 3308589 h 3508344"/>
              <a:gd name="connsiteX237" fmla="*/ 3454758 w 3649608"/>
              <a:gd name="connsiteY237" fmla="*/ 3309198 h 3508344"/>
              <a:gd name="connsiteX238" fmla="*/ 3456653 w 3649608"/>
              <a:gd name="connsiteY238" fmla="*/ 3310348 h 3508344"/>
              <a:gd name="connsiteX239" fmla="*/ 3457870 w 3649608"/>
              <a:gd name="connsiteY239" fmla="*/ 3312312 h 3508344"/>
              <a:gd name="connsiteX240" fmla="*/ 3458957 w 3649608"/>
              <a:gd name="connsiteY240" fmla="*/ 3315358 h 3508344"/>
              <a:gd name="connsiteX241" fmla="*/ 3462069 w 3649608"/>
              <a:gd name="connsiteY241" fmla="*/ 3317390 h 3508344"/>
              <a:gd name="connsiteX242" fmla="*/ 3462610 w 3649608"/>
              <a:gd name="connsiteY242" fmla="*/ 3317595 h 3508344"/>
              <a:gd name="connsiteX243" fmla="*/ 3462069 w 3649608"/>
              <a:gd name="connsiteY243" fmla="*/ 3319826 h 3508344"/>
              <a:gd name="connsiteX244" fmla="*/ 3459498 w 3649608"/>
              <a:gd name="connsiteY244" fmla="*/ 3322536 h 3508344"/>
              <a:gd name="connsiteX245" fmla="*/ 3458957 w 3649608"/>
              <a:gd name="connsiteY245" fmla="*/ 3324301 h 3508344"/>
              <a:gd name="connsiteX246" fmla="*/ 3458553 w 3649608"/>
              <a:gd name="connsiteY246" fmla="*/ 3324301 h 3508344"/>
              <a:gd name="connsiteX247" fmla="*/ 3455435 w 3649608"/>
              <a:gd name="connsiteY247" fmla="*/ 3328974 h 3508344"/>
              <a:gd name="connsiteX248" fmla="*/ 3456653 w 3649608"/>
              <a:gd name="connsiteY248" fmla="*/ 3328633 h 3508344"/>
              <a:gd name="connsiteX249" fmla="*/ 3457330 w 3649608"/>
              <a:gd name="connsiteY249" fmla="*/ 3330528 h 3508344"/>
              <a:gd name="connsiteX250" fmla="*/ 3458548 w 3649608"/>
              <a:gd name="connsiteY250" fmla="*/ 3332834 h 3508344"/>
              <a:gd name="connsiteX251" fmla="*/ 3458951 w 3649608"/>
              <a:gd name="connsiteY251" fmla="*/ 3333580 h 3508344"/>
              <a:gd name="connsiteX252" fmla="*/ 3457324 w 3649608"/>
              <a:gd name="connsiteY252" fmla="*/ 3335345 h 3508344"/>
              <a:gd name="connsiteX253" fmla="*/ 3448801 w 3649608"/>
              <a:gd name="connsiteY253" fmla="*/ 3338054 h 3508344"/>
              <a:gd name="connsiteX254" fmla="*/ 3451913 w 3649608"/>
              <a:gd name="connsiteY254" fmla="*/ 3338458 h 3508344"/>
              <a:gd name="connsiteX255" fmla="*/ 3454217 w 3649608"/>
              <a:gd name="connsiteY255" fmla="*/ 3339813 h 3508344"/>
              <a:gd name="connsiteX256" fmla="*/ 3455976 w 3649608"/>
              <a:gd name="connsiteY256" fmla="*/ 3341982 h 3508344"/>
              <a:gd name="connsiteX257" fmla="*/ 3457330 w 3649608"/>
              <a:gd name="connsiteY257" fmla="*/ 3345096 h 3508344"/>
              <a:gd name="connsiteX258" fmla="*/ 3449347 w 3649608"/>
              <a:gd name="connsiteY258" fmla="*/ 3349975 h 3508344"/>
              <a:gd name="connsiteX259" fmla="*/ 3443936 w 3649608"/>
              <a:gd name="connsiteY259" fmla="*/ 3351665 h 3508344"/>
              <a:gd name="connsiteX260" fmla="*/ 3438525 w 3649608"/>
              <a:gd name="connsiteY260" fmla="*/ 3351665 h 3508344"/>
              <a:gd name="connsiteX261" fmla="*/ 3438525 w 3649608"/>
              <a:gd name="connsiteY261" fmla="*/ 3354170 h 3508344"/>
              <a:gd name="connsiteX262" fmla="*/ 3441506 w 3649608"/>
              <a:gd name="connsiteY262" fmla="*/ 3355929 h 3508344"/>
              <a:gd name="connsiteX263" fmla="*/ 3441506 w 3649608"/>
              <a:gd name="connsiteY263" fmla="*/ 3359049 h 3508344"/>
              <a:gd name="connsiteX264" fmla="*/ 3440288 w 3649608"/>
              <a:gd name="connsiteY264" fmla="*/ 3362504 h 3508344"/>
              <a:gd name="connsiteX265" fmla="*/ 3438530 w 3649608"/>
              <a:gd name="connsiteY265" fmla="*/ 3365283 h 3508344"/>
              <a:gd name="connsiteX266" fmla="*/ 3435418 w 3649608"/>
              <a:gd name="connsiteY266" fmla="*/ 3367041 h 3508344"/>
              <a:gd name="connsiteX267" fmla="*/ 3428112 w 3649608"/>
              <a:gd name="connsiteY267" fmla="*/ 3368123 h 3508344"/>
              <a:gd name="connsiteX268" fmla="*/ 3425273 w 3649608"/>
              <a:gd name="connsiteY268" fmla="*/ 3369888 h 3508344"/>
              <a:gd name="connsiteX269" fmla="*/ 3428112 w 3649608"/>
              <a:gd name="connsiteY269" fmla="*/ 3370633 h 3508344"/>
              <a:gd name="connsiteX270" fmla="*/ 3430684 w 3649608"/>
              <a:gd name="connsiteY270" fmla="*/ 3371783 h 3508344"/>
              <a:gd name="connsiteX271" fmla="*/ 3433796 w 3649608"/>
              <a:gd name="connsiteY271" fmla="*/ 3372461 h 3508344"/>
              <a:gd name="connsiteX272" fmla="*/ 3436636 w 3649608"/>
              <a:gd name="connsiteY272" fmla="*/ 3372392 h 3508344"/>
              <a:gd name="connsiteX273" fmla="*/ 3435418 w 3649608"/>
              <a:gd name="connsiteY273" fmla="*/ 3375375 h 3508344"/>
              <a:gd name="connsiteX274" fmla="*/ 3434877 w 3649608"/>
              <a:gd name="connsiteY274" fmla="*/ 3376662 h 3508344"/>
              <a:gd name="connsiteX275" fmla="*/ 3440829 w 3649608"/>
              <a:gd name="connsiteY275" fmla="*/ 3376258 h 3508344"/>
              <a:gd name="connsiteX276" fmla="*/ 3451247 w 3649608"/>
              <a:gd name="connsiteY276" fmla="*/ 3372193 h 3508344"/>
              <a:gd name="connsiteX277" fmla="*/ 3457336 w 3649608"/>
              <a:gd name="connsiteY277" fmla="*/ 3372392 h 3508344"/>
              <a:gd name="connsiteX278" fmla="*/ 3455441 w 3649608"/>
              <a:gd name="connsiteY278" fmla="*/ 3378962 h 3508344"/>
              <a:gd name="connsiteX279" fmla="*/ 3458559 w 3649608"/>
              <a:gd name="connsiteY279" fmla="*/ 3382281 h 3508344"/>
              <a:gd name="connsiteX280" fmla="*/ 3464510 w 3649608"/>
              <a:gd name="connsiteY280" fmla="*/ 3383294 h 3508344"/>
              <a:gd name="connsiteX281" fmla="*/ 3469927 w 3649608"/>
              <a:gd name="connsiteY281" fmla="*/ 3383431 h 3508344"/>
              <a:gd name="connsiteX282" fmla="*/ 3485620 w 3649608"/>
              <a:gd name="connsiteY282" fmla="*/ 3387899 h 3508344"/>
              <a:gd name="connsiteX283" fmla="*/ 3491571 w 3649608"/>
              <a:gd name="connsiteY283" fmla="*/ 3388173 h 3508344"/>
              <a:gd name="connsiteX284" fmla="*/ 3488727 w 3649608"/>
              <a:gd name="connsiteY284" fmla="*/ 3391759 h 3508344"/>
              <a:gd name="connsiteX285" fmla="*/ 3484943 w 3649608"/>
              <a:gd name="connsiteY285" fmla="*/ 3393723 h 3508344"/>
              <a:gd name="connsiteX286" fmla="*/ 3482644 w 3649608"/>
              <a:gd name="connsiteY286" fmla="*/ 3396097 h 3508344"/>
              <a:gd name="connsiteX287" fmla="*/ 3481427 w 3649608"/>
              <a:gd name="connsiteY287" fmla="*/ 3400566 h 3508344"/>
              <a:gd name="connsiteX288" fmla="*/ 3478855 w 3649608"/>
              <a:gd name="connsiteY288" fmla="*/ 3402666 h 3508344"/>
              <a:gd name="connsiteX289" fmla="*/ 3465592 w 3649608"/>
              <a:gd name="connsiteY289" fmla="*/ 3408831 h 3508344"/>
              <a:gd name="connsiteX290" fmla="*/ 3461398 w 3649608"/>
              <a:gd name="connsiteY290" fmla="*/ 3406600 h 3508344"/>
              <a:gd name="connsiteX291" fmla="*/ 3458963 w 3649608"/>
              <a:gd name="connsiteY291" fmla="*/ 3411205 h 3508344"/>
              <a:gd name="connsiteX292" fmla="*/ 3457336 w 3649608"/>
              <a:gd name="connsiteY292" fmla="*/ 3417979 h 3508344"/>
              <a:gd name="connsiteX293" fmla="*/ 3455441 w 3649608"/>
              <a:gd name="connsiteY293" fmla="*/ 3422317 h 3508344"/>
              <a:gd name="connsiteX294" fmla="*/ 3459503 w 3649608"/>
              <a:gd name="connsiteY294" fmla="*/ 3423672 h 3508344"/>
              <a:gd name="connsiteX295" fmla="*/ 3460181 w 3649608"/>
              <a:gd name="connsiteY295" fmla="*/ 3425978 h 3508344"/>
              <a:gd name="connsiteX296" fmla="*/ 3458963 w 3649608"/>
              <a:gd name="connsiteY296" fmla="*/ 3432348 h 3508344"/>
              <a:gd name="connsiteX297" fmla="*/ 3460181 w 3649608"/>
              <a:gd name="connsiteY297" fmla="*/ 3433765 h 3508344"/>
              <a:gd name="connsiteX298" fmla="*/ 3463298 w 3649608"/>
              <a:gd name="connsiteY298" fmla="*/ 3435251 h 3508344"/>
              <a:gd name="connsiteX299" fmla="*/ 3466815 w 3649608"/>
              <a:gd name="connsiteY299" fmla="*/ 3436065 h 3508344"/>
              <a:gd name="connsiteX300" fmla="*/ 3469387 w 3649608"/>
              <a:gd name="connsiteY300" fmla="*/ 3435860 h 3508344"/>
              <a:gd name="connsiteX301" fmla="*/ 3471008 w 3649608"/>
              <a:gd name="connsiteY301" fmla="*/ 3437010 h 3508344"/>
              <a:gd name="connsiteX302" fmla="*/ 3474121 w 3649608"/>
              <a:gd name="connsiteY302" fmla="*/ 3438166 h 3508344"/>
              <a:gd name="connsiteX303" fmla="*/ 3474121 w 3649608"/>
              <a:gd name="connsiteY303" fmla="*/ 3440130 h 3508344"/>
              <a:gd name="connsiteX304" fmla="*/ 3471008 w 3649608"/>
              <a:gd name="connsiteY304" fmla="*/ 3442435 h 3508344"/>
              <a:gd name="connsiteX305" fmla="*/ 3472903 w 3649608"/>
              <a:gd name="connsiteY305" fmla="*/ 3443989 h 3508344"/>
              <a:gd name="connsiteX306" fmla="*/ 3475338 w 3649608"/>
              <a:gd name="connsiteY306" fmla="*/ 3444331 h 3508344"/>
              <a:gd name="connsiteX307" fmla="*/ 3477233 w 3649608"/>
              <a:gd name="connsiteY307" fmla="*/ 3444194 h 3508344"/>
              <a:gd name="connsiteX308" fmla="*/ 3479532 w 3649608"/>
              <a:gd name="connsiteY308" fmla="*/ 3444934 h 3508344"/>
              <a:gd name="connsiteX309" fmla="*/ 3480749 w 3649608"/>
              <a:gd name="connsiteY309" fmla="*/ 3446289 h 3508344"/>
              <a:gd name="connsiteX310" fmla="*/ 3481427 w 3649608"/>
              <a:gd name="connsiteY310" fmla="*/ 3447706 h 3508344"/>
              <a:gd name="connsiteX311" fmla="*/ 3481967 w 3649608"/>
              <a:gd name="connsiteY311" fmla="*/ 3448862 h 3508344"/>
              <a:gd name="connsiteX312" fmla="*/ 3487384 w 3649608"/>
              <a:gd name="connsiteY312" fmla="*/ 3450217 h 3508344"/>
              <a:gd name="connsiteX313" fmla="*/ 3489683 w 3649608"/>
              <a:gd name="connsiteY313" fmla="*/ 3452113 h 3508344"/>
              <a:gd name="connsiteX314" fmla="*/ 3492254 w 3649608"/>
              <a:gd name="connsiteY314" fmla="*/ 3454276 h 3508344"/>
              <a:gd name="connsiteX315" fmla="*/ 3494690 w 3649608"/>
              <a:gd name="connsiteY315" fmla="*/ 3456240 h 3508344"/>
              <a:gd name="connsiteX316" fmla="*/ 3498883 w 3649608"/>
              <a:gd name="connsiteY316" fmla="*/ 3455358 h 3508344"/>
              <a:gd name="connsiteX317" fmla="*/ 3504835 w 3649608"/>
              <a:gd name="connsiteY317" fmla="*/ 3456240 h 3508344"/>
              <a:gd name="connsiteX318" fmla="*/ 3510923 w 3649608"/>
              <a:gd name="connsiteY318" fmla="*/ 3458272 h 3508344"/>
              <a:gd name="connsiteX319" fmla="*/ 3513358 w 3649608"/>
              <a:gd name="connsiteY319" fmla="*/ 3460509 h 3508344"/>
              <a:gd name="connsiteX320" fmla="*/ 3515116 w 3649608"/>
              <a:gd name="connsiteY320" fmla="*/ 3463014 h 3508344"/>
              <a:gd name="connsiteX321" fmla="*/ 3517011 w 3649608"/>
              <a:gd name="connsiteY321" fmla="*/ 3461864 h 3508344"/>
              <a:gd name="connsiteX322" fmla="*/ 3517552 w 3649608"/>
              <a:gd name="connsiteY322" fmla="*/ 3461255 h 3508344"/>
              <a:gd name="connsiteX323" fmla="*/ 3520528 w 3649608"/>
              <a:gd name="connsiteY323" fmla="*/ 3460509 h 3508344"/>
              <a:gd name="connsiteX324" fmla="*/ 3520123 w 3649608"/>
              <a:gd name="connsiteY324" fmla="*/ 3461591 h 3508344"/>
              <a:gd name="connsiteX325" fmla="*/ 3519447 w 3649608"/>
              <a:gd name="connsiteY325" fmla="*/ 3461995 h 3508344"/>
              <a:gd name="connsiteX326" fmla="*/ 3519447 w 3649608"/>
              <a:gd name="connsiteY326" fmla="*/ 3462337 h 3508344"/>
              <a:gd name="connsiteX327" fmla="*/ 3518769 w 3649608"/>
              <a:gd name="connsiteY327" fmla="*/ 3463014 h 3508344"/>
              <a:gd name="connsiteX328" fmla="*/ 3520528 w 3649608"/>
              <a:gd name="connsiteY328" fmla="*/ 3465251 h 3508344"/>
              <a:gd name="connsiteX329" fmla="*/ 3527839 w 3649608"/>
              <a:gd name="connsiteY329" fmla="*/ 3459360 h 3508344"/>
              <a:gd name="connsiteX330" fmla="*/ 3530951 w 3649608"/>
              <a:gd name="connsiteY330" fmla="*/ 3458477 h 3508344"/>
              <a:gd name="connsiteX331" fmla="*/ 3530951 w 3649608"/>
              <a:gd name="connsiteY331" fmla="*/ 3460509 h 3508344"/>
              <a:gd name="connsiteX332" fmla="*/ 3527162 w 3649608"/>
              <a:gd name="connsiteY332" fmla="*/ 3465251 h 3508344"/>
              <a:gd name="connsiteX333" fmla="*/ 3530951 w 3649608"/>
              <a:gd name="connsiteY333" fmla="*/ 3468166 h 3508344"/>
              <a:gd name="connsiteX334" fmla="*/ 3536903 w 3649608"/>
              <a:gd name="connsiteY334" fmla="*/ 3470603 h 3508344"/>
              <a:gd name="connsiteX335" fmla="*/ 3541097 w 3649608"/>
              <a:gd name="connsiteY335" fmla="*/ 3474257 h 3508344"/>
              <a:gd name="connsiteX336" fmla="*/ 3538798 w 3649608"/>
              <a:gd name="connsiteY336" fmla="*/ 3474941 h 3508344"/>
              <a:gd name="connsiteX337" fmla="*/ 3537580 w 3649608"/>
              <a:gd name="connsiteY337" fmla="*/ 3476022 h 3508344"/>
              <a:gd name="connsiteX338" fmla="*/ 3534468 w 3649608"/>
              <a:gd name="connsiteY338" fmla="*/ 3484555 h 3508344"/>
              <a:gd name="connsiteX339" fmla="*/ 3541097 w 3649608"/>
              <a:gd name="connsiteY339" fmla="*/ 3487396 h 3508344"/>
              <a:gd name="connsiteX340" fmla="*/ 3548943 w 3649608"/>
              <a:gd name="connsiteY340" fmla="*/ 3488552 h 3508344"/>
              <a:gd name="connsiteX341" fmla="*/ 3552459 w 3649608"/>
              <a:gd name="connsiteY341" fmla="*/ 3490174 h 3508344"/>
              <a:gd name="connsiteX342" fmla="*/ 3559224 w 3649608"/>
              <a:gd name="connsiteY342" fmla="*/ 3495793 h 3508344"/>
              <a:gd name="connsiteX343" fmla="*/ 3562331 w 3649608"/>
              <a:gd name="connsiteY343" fmla="*/ 3496948 h 3508344"/>
              <a:gd name="connsiteX344" fmla="*/ 3566394 w 3649608"/>
              <a:gd name="connsiteY344" fmla="*/ 3494779 h 3508344"/>
              <a:gd name="connsiteX345" fmla="*/ 3567748 w 3649608"/>
              <a:gd name="connsiteY345" fmla="*/ 3492001 h 3508344"/>
              <a:gd name="connsiteX346" fmla="*/ 3569916 w 3649608"/>
              <a:gd name="connsiteY346" fmla="*/ 3487054 h 3508344"/>
              <a:gd name="connsiteX347" fmla="*/ 3571811 w 3649608"/>
              <a:gd name="connsiteY347" fmla="*/ 3481436 h 3508344"/>
              <a:gd name="connsiteX348" fmla="*/ 3573159 w 3649608"/>
              <a:gd name="connsiteY348" fmla="*/ 3476557 h 3508344"/>
              <a:gd name="connsiteX349" fmla="*/ 3569916 w 3649608"/>
              <a:gd name="connsiteY349" fmla="*/ 3478316 h 3508344"/>
              <a:gd name="connsiteX350" fmla="*/ 3565853 w 3649608"/>
              <a:gd name="connsiteY350" fmla="*/ 3482107 h 3508344"/>
              <a:gd name="connsiteX351" fmla="*/ 3562878 w 3649608"/>
              <a:gd name="connsiteY351" fmla="*/ 3483326 h 3508344"/>
              <a:gd name="connsiteX352" fmla="*/ 3562878 w 3649608"/>
              <a:gd name="connsiteY352" fmla="*/ 3481225 h 3508344"/>
              <a:gd name="connsiteX353" fmla="*/ 3565176 w 3649608"/>
              <a:gd name="connsiteY353" fmla="*/ 3479125 h 3508344"/>
              <a:gd name="connsiteX354" fmla="*/ 3566394 w 3649608"/>
              <a:gd name="connsiteY354" fmla="*/ 3476682 h 3508344"/>
              <a:gd name="connsiteX355" fmla="*/ 3565176 w 3649608"/>
              <a:gd name="connsiteY355" fmla="*/ 3474041 h 3508344"/>
              <a:gd name="connsiteX356" fmla="*/ 3562878 w 3649608"/>
              <a:gd name="connsiteY356" fmla="*/ 3472214 h 3508344"/>
              <a:gd name="connsiteX357" fmla="*/ 3562878 w 3649608"/>
              <a:gd name="connsiteY357" fmla="*/ 3469777 h 3508344"/>
              <a:gd name="connsiteX358" fmla="*/ 3567748 w 3649608"/>
              <a:gd name="connsiteY358" fmla="*/ 3469168 h 3508344"/>
              <a:gd name="connsiteX359" fmla="*/ 3574377 w 3649608"/>
              <a:gd name="connsiteY359" fmla="*/ 3464699 h 3508344"/>
              <a:gd name="connsiteX360" fmla="*/ 3577893 w 3649608"/>
              <a:gd name="connsiteY360" fmla="*/ 3463003 h 3508344"/>
              <a:gd name="connsiteX361" fmla="*/ 3576675 w 3649608"/>
              <a:gd name="connsiteY361" fmla="*/ 3460498 h 3508344"/>
              <a:gd name="connsiteX362" fmla="*/ 3579111 w 3649608"/>
              <a:gd name="connsiteY362" fmla="*/ 3458329 h 3508344"/>
              <a:gd name="connsiteX363" fmla="*/ 3580328 w 3649608"/>
              <a:gd name="connsiteY363" fmla="*/ 3455420 h 3508344"/>
              <a:gd name="connsiteX364" fmla="*/ 3579111 w 3649608"/>
              <a:gd name="connsiteY364" fmla="*/ 3452847 h 3508344"/>
              <a:gd name="connsiteX365" fmla="*/ 3576675 w 3649608"/>
              <a:gd name="connsiteY365" fmla="*/ 3451691 h 3508344"/>
              <a:gd name="connsiteX366" fmla="*/ 3577216 w 3649608"/>
              <a:gd name="connsiteY366" fmla="*/ 3449386 h 3508344"/>
              <a:gd name="connsiteX367" fmla="*/ 3577893 w 3649608"/>
              <a:gd name="connsiteY367" fmla="*/ 3447018 h 3508344"/>
              <a:gd name="connsiteX368" fmla="*/ 3577216 w 3649608"/>
              <a:gd name="connsiteY368" fmla="*/ 3444712 h 3508344"/>
              <a:gd name="connsiteX369" fmla="*/ 3576675 w 3649608"/>
              <a:gd name="connsiteY369" fmla="*/ 3442407 h 3508344"/>
              <a:gd name="connsiteX370" fmla="*/ 3581005 w 3649608"/>
              <a:gd name="connsiteY370" fmla="*/ 3441593 h 3508344"/>
              <a:gd name="connsiteX371" fmla="*/ 3583304 w 3649608"/>
              <a:gd name="connsiteY371" fmla="*/ 3438342 h 3508344"/>
              <a:gd name="connsiteX372" fmla="*/ 3585199 w 3649608"/>
              <a:gd name="connsiteY372" fmla="*/ 3435023 h 3508344"/>
              <a:gd name="connsiteX373" fmla="*/ 3587634 w 3649608"/>
              <a:gd name="connsiteY373" fmla="*/ 3433327 h 3508344"/>
              <a:gd name="connsiteX374" fmla="*/ 3591827 w 3649608"/>
              <a:gd name="connsiteY374" fmla="*/ 3432314 h 3508344"/>
              <a:gd name="connsiteX375" fmla="*/ 3595344 w 3649608"/>
              <a:gd name="connsiteY375" fmla="*/ 3429735 h 3508344"/>
              <a:gd name="connsiteX376" fmla="*/ 3597779 w 3649608"/>
              <a:gd name="connsiteY376" fmla="*/ 3425739 h 3508344"/>
              <a:gd name="connsiteX377" fmla="*/ 3598456 w 3649608"/>
              <a:gd name="connsiteY377" fmla="*/ 3421065 h 3508344"/>
              <a:gd name="connsiteX378" fmla="*/ 3596562 w 3649608"/>
              <a:gd name="connsiteY378" fmla="*/ 3418014 h 3508344"/>
              <a:gd name="connsiteX379" fmla="*/ 3591151 w 3649608"/>
              <a:gd name="connsiteY379" fmla="*/ 3418896 h 3508344"/>
              <a:gd name="connsiteX380" fmla="*/ 3583299 w 3649608"/>
              <a:gd name="connsiteY380" fmla="*/ 3422283 h 3508344"/>
              <a:gd name="connsiteX381" fmla="*/ 3579782 w 3649608"/>
              <a:gd name="connsiteY381" fmla="*/ 3420046 h 3508344"/>
              <a:gd name="connsiteX382" fmla="*/ 3581671 w 3649608"/>
              <a:gd name="connsiteY382" fmla="*/ 3417000 h 3508344"/>
              <a:gd name="connsiteX383" fmla="*/ 3583839 w 3649608"/>
              <a:gd name="connsiteY383" fmla="*/ 3413681 h 3508344"/>
              <a:gd name="connsiteX384" fmla="*/ 3583299 w 3649608"/>
              <a:gd name="connsiteY384" fmla="*/ 3410772 h 3508344"/>
              <a:gd name="connsiteX385" fmla="*/ 3586411 w 3649608"/>
              <a:gd name="connsiteY385" fmla="*/ 3410363 h 3508344"/>
              <a:gd name="connsiteX386" fmla="*/ 3589927 w 3649608"/>
              <a:gd name="connsiteY386" fmla="*/ 3410567 h 3508344"/>
              <a:gd name="connsiteX387" fmla="*/ 3593717 w 3649608"/>
              <a:gd name="connsiteY387" fmla="*/ 3411513 h 3508344"/>
              <a:gd name="connsiteX388" fmla="*/ 3596556 w 3649608"/>
              <a:gd name="connsiteY388" fmla="*/ 3413072 h 3508344"/>
              <a:gd name="connsiteX389" fmla="*/ 3596015 w 3649608"/>
              <a:gd name="connsiteY389" fmla="*/ 3408057 h 3508344"/>
              <a:gd name="connsiteX390" fmla="*/ 3596556 w 3649608"/>
              <a:gd name="connsiteY390" fmla="*/ 3406161 h 3508344"/>
              <a:gd name="connsiteX391" fmla="*/ 3598451 w 3649608"/>
              <a:gd name="connsiteY391" fmla="*/ 3405956 h 3508344"/>
              <a:gd name="connsiteX392" fmla="*/ 3600750 w 3649608"/>
              <a:gd name="connsiteY392" fmla="*/ 3406298 h 3508344"/>
              <a:gd name="connsiteX393" fmla="*/ 3603185 w 3649608"/>
              <a:gd name="connsiteY393" fmla="*/ 3404533 h 3508344"/>
              <a:gd name="connsiteX394" fmla="*/ 3604539 w 3649608"/>
              <a:gd name="connsiteY394" fmla="*/ 3400736 h 3508344"/>
              <a:gd name="connsiteX395" fmla="*/ 3605079 w 3649608"/>
              <a:gd name="connsiteY395" fmla="*/ 3394907 h 3508344"/>
              <a:gd name="connsiteX396" fmla="*/ 3601967 w 3649608"/>
              <a:gd name="connsiteY396" fmla="*/ 3394907 h 3508344"/>
              <a:gd name="connsiteX397" fmla="*/ 3603185 w 3649608"/>
              <a:gd name="connsiteY397" fmla="*/ 3391725 h 3508344"/>
              <a:gd name="connsiteX398" fmla="*/ 3605757 w 3649608"/>
              <a:gd name="connsiteY398" fmla="*/ 3388816 h 3508344"/>
              <a:gd name="connsiteX399" fmla="*/ 3608055 w 3649608"/>
              <a:gd name="connsiteY399" fmla="*/ 3386715 h 3508344"/>
              <a:gd name="connsiteX400" fmla="*/ 3609944 w 3649608"/>
              <a:gd name="connsiteY400" fmla="*/ 3385901 h 3508344"/>
              <a:gd name="connsiteX401" fmla="*/ 3610490 w 3649608"/>
              <a:gd name="connsiteY401" fmla="*/ 3384205 h 3508344"/>
              <a:gd name="connsiteX402" fmla="*/ 3611168 w 3649608"/>
              <a:gd name="connsiteY402" fmla="*/ 3359960 h 3508344"/>
              <a:gd name="connsiteX403" fmla="*/ 3608596 w 3649608"/>
              <a:gd name="connsiteY403" fmla="*/ 3337132 h 3508344"/>
              <a:gd name="connsiteX404" fmla="*/ 3611168 w 3649608"/>
              <a:gd name="connsiteY404" fmla="*/ 3314168 h 3508344"/>
              <a:gd name="connsiteX405" fmla="*/ 3611168 w 3649608"/>
              <a:gd name="connsiteY405" fmla="*/ 3302310 h 3508344"/>
              <a:gd name="connsiteX406" fmla="*/ 3612385 w 3649608"/>
              <a:gd name="connsiteY406" fmla="*/ 3299128 h 3508344"/>
              <a:gd name="connsiteX407" fmla="*/ 3615902 w 3649608"/>
              <a:gd name="connsiteY407" fmla="*/ 3295405 h 3508344"/>
              <a:gd name="connsiteX408" fmla="*/ 3632818 w 3649608"/>
              <a:gd name="connsiteY408" fmla="*/ 3270607 h 3508344"/>
              <a:gd name="connsiteX409" fmla="*/ 3637148 w 3649608"/>
              <a:gd name="connsiteY409" fmla="*/ 3262484 h 3508344"/>
              <a:gd name="connsiteX410" fmla="*/ 3639446 w 3649608"/>
              <a:gd name="connsiteY410" fmla="*/ 3258146 h 3508344"/>
              <a:gd name="connsiteX411" fmla="*/ 3646075 w 3649608"/>
              <a:gd name="connsiteY411" fmla="*/ 3251913 h 3508344"/>
              <a:gd name="connsiteX412" fmla="*/ 3647970 w 3649608"/>
              <a:gd name="connsiteY412" fmla="*/ 3248867 h 3508344"/>
              <a:gd name="connsiteX413" fmla="*/ 3648510 w 3649608"/>
              <a:gd name="connsiteY413" fmla="*/ 3246294 h 3508344"/>
              <a:gd name="connsiteX414" fmla="*/ 3649193 w 3649608"/>
              <a:gd name="connsiteY414" fmla="*/ 3240470 h 3508344"/>
              <a:gd name="connsiteX415" fmla="*/ 3649597 w 3649608"/>
              <a:gd name="connsiteY415" fmla="*/ 3237624 h 3508344"/>
              <a:gd name="connsiteX416" fmla="*/ 3647970 w 3649608"/>
              <a:gd name="connsiteY416" fmla="*/ 3229700 h 3508344"/>
              <a:gd name="connsiteX417" fmla="*/ 3649609 w 3649608"/>
              <a:gd name="connsiteY417" fmla="*/ 3188143 h 3508344"/>
              <a:gd name="connsiteX418" fmla="*/ 821348 w 3649608"/>
              <a:gd name="connsiteY418" fmla="*/ 855678 h 3508344"/>
              <a:gd name="connsiteX419" fmla="*/ 821957 w 3649608"/>
              <a:gd name="connsiteY419" fmla="*/ 856623 h 3508344"/>
              <a:gd name="connsiteX420" fmla="*/ 821348 w 3649608"/>
              <a:gd name="connsiteY420" fmla="*/ 854118 h 3508344"/>
              <a:gd name="connsiteX421" fmla="*/ 820739 w 3649608"/>
              <a:gd name="connsiteY421" fmla="*/ 853577 h 3508344"/>
              <a:gd name="connsiteX422" fmla="*/ 819453 w 3649608"/>
              <a:gd name="connsiteY422" fmla="*/ 852558 h 3508344"/>
              <a:gd name="connsiteX423" fmla="*/ 818845 w 3649608"/>
              <a:gd name="connsiteY423" fmla="*/ 852154 h 3508344"/>
              <a:gd name="connsiteX424" fmla="*/ 818845 w 3649608"/>
              <a:gd name="connsiteY424" fmla="*/ 854118 h 3508344"/>
              <a:gd name="connsiteX425" fmla="*/ 819453 w 3649608"/>
              <a:gd name="connsiteY425" fmla="*/ 855678 h 3508344"/>
              <a:gd name="connsiteX426" fmla="*/ 820739 w 3649608"/>
              <a:gd name="connsiteY426" fmla="*/ 855882 h 3508344"/>
              <a:gd name="connsiteX427" fmla="*/ 821348 w 3649608"/>
              <a:gd name="connsiteY427" fmla="*/ 855678 h 3508344"/>
              <a:gd name="connsiteX428" fmla="*/ 2886843 w 3649608"/>
              <a:gd name="connsiteY428" fmla="*/ 2932559 h 3508344"/>
              <a:gd name="connsiteX429" fmla="*/ 2882650 w 3649608"/>
              <a:gd name="connsiteY429" fmla="*/ 2933305 h 3508344"/>
              <a:gd name="connsiteX430" fmla="*/ 2880215 w 3649608"/>
              <a:gd name="connsiteY430" fmla="*/ 2935611 h 3508344"/>
              <a:gd name="connsiteX431" fmla="*/ 2878593 w 3649608"/>
              <a:gd name="connsiteY431" fmla="*/ 2939408 h 3508344"/>
              <a:gd name="connsiteX432" fmla="*/ 2873717 w 3649608"/>
              <a:gd name="connsiteY432" fmla="*/ 2941303 h 3508344"/>
              <a:gd name="connsiteX433" fmla="*/ 2872499 w 3649608"/>
              <a:gd name="connsiteY433" fmla="*/ 2943876 h 3508344"/>
              <a:gd name="connsiteX434" fmla="*/ 2873176 w 3649608"/>
              <a:gd name="connsiteY434" fmla="*/ 2947263 h 3508344"/>
              <a:gd name="connsiteX435" fmla="*/ 2874804 w 3649608"/>
              <a:gd name="connsiteY435" fmla="*/ 2947537 h 3508344"/>
              <a:gd name="connsiteX436" fmla="*/ 2876699 w 3649608"/>
              <a:gd name="connsiteY436" fmla="*/ 2945573 h 3508344"/>
              <a:gd name="connsiteX437" fmla="*/ 2881432 w 3649608"/>
              <a:gd name="connsiteY437" fmla="*/ 2944019 h 3508344"/>
              <a:gd name="connsiteX438" fmla="*/ 2885222 w 3649608"/>
              <a:gd name="connsiteY438" fmla="*/ 2937444 h 3508344"/>
              <a:gd name="connsiteX439" fmla="*/ 2886843 w 3649608"/>
              <a:gd name="connsiteY439" fmla="*/ 2935480 h 3508344"/>
              <a:gd name="connsiteX440" fmla="*/ 2891174 w 3649608"/>
              <a:gd name="connsiteY440" fmla="*/ 2934870 h 3508344"/>
              <a:gd name="connsiteX441" fmla="*/ 2891174 w 3649608"/>
              <a:gd name="connsiteY441" fmla="*/ 2933106 h 3508344"/>
              <a:gd name="connsiteX442" fmla="*/ 2889956 w 3649608"/>
              <a:gd name="connsiteY442" fmla="*/ 2931620 h 3508344"/>
              <a:gd name="connsiteX443" fmla="*/ 2886843 w 3649608"/>
              <a:gd name="connsiteY443" fmla="*/ 2932559 h 3508344"/>
              <a:gd name="connsiteX444" fmla="*/ 704301 w 3649608"/>
              <a:gd name="connsiteY444" fmla="*/ 1649043 h 3508344"/>
              <a:gd name="connsiteX445" fmla="*/ 694691 w 3649608"/>
              <a:gd name="connsiteY445" fmla="*/ 1644979 h 3508344"/>
              <a:gd name="connsiteX446" fmla="*/ 689752 w 3649608"/>
              <a:gd name="connsiteY446" fmla="*/ 1644033 h 3508344"/>
              <a:gd name="connsiteX447" fmla="*/ 685559 w 3649608"/>
              <a:gd name="connsiteY447" fmla="*/ 1644842 h 3508344"/>
              <a:gd name="connsiteX448" fmla="*/ 683055 w 3649608"/>
              <a:gd name="connsiteY448" fmla="*/ 1648092 h 3508344"/>
              <a:gd name="connsiteX449" fmla="*/ 686167 w 3649608"/>
              <a:gd name="connsiteY449" fmla="*/ 1654736 h 3508344"/>
              <a:gd name="connsiteX450" fmla="*/ 706128 w 3649608"/>
              <a:gd name="connsiteY450" fmla="*/ 1654935 h 3508344"/>
              <a:gd name="connsiteX451" fmla="*/ 711545 w 3649608"/>
              <a:gd name="connsiteY451" fmla="*/ 1657240 h 3508344"/>
              <a:gd name="connsiteX452" fmla="*/ 709041 w 3649608"/>
              <a:gd name="connsiteY452" fmla="*/ 1652567 h 3508344"/>
              <a:gd name="connsiteX453" fmla="*/ 704301 w 3649608"/>
              <a:gd name="connsiteY453" fmla="*/ 1649043 h 3508344"/>
              <a:gd name="connsiteX454" fmla="*/ 742327 w 3649608"/>
              <a:gd name="connsiteY454" fmla="*/ 1563010 h 3508344"/>
              <a:gd name="connsiteX455" fmla="*/ 739823 w 3649608"/>
              <a:gd name="connsiteY455" fmla="*/ 1560300 h 3508344"/>
              <a:gd name="connsiteX456" fmla="*/ 731499 w 3649608"/>
              <a:gd name="connsiteY456" fmla="*/ 1555831 h 3508344"/>
              <a:gd name="connsiteX457" fmla="*/ 728995 w 3649608"/>
              <a:gd name="connsiteY457" fmla="*/ 1552916 h 3508344"/>
              <a:gd name="connsiteX458" fmla="*/ 728387 w 3649608"/>
              <a:gd name="connsiteY458" fmla="*/ 1547639 h 3508344"/>
              <a:gd name="connsiteX459" fmla="*/ 729673 w 3649608"/>
              <a:gd name="connsiteY459" fmla="*/ 1542829 h 3508344"/>
              <a:gd name="connsiteX460" fmla="*/ 728995 w 3649608"/>
              <a:gd name="connsiteY460" fmla="*/ 1538696 h 3508344"/>
              <a:gd name="connsiteX461" fmla="*/ 723579 w 3649608"/>
              <a:gd name="connsiteY461" fmla="*/ 1535446 h 3508344"/>
              <a:gd name="connsiteX462" fmla="*/ 719453 w 3649608"/>
              <a:gd name="connsiteY462" fmla="*/ 1534700 h 3508344"/>
              <a:gd name="connsiteX463" fmla="*/ 704910 w 3649608"/>
              <a:gd name="connsiteY463" fmla="*/ 1535446 h 3508344"/>
              <a:gd name="connsiteX464" fmla="*/ 709035 w 3649608"/>
              <a:gd name="connsiteY464" fmla="*/ 1541002 h 3508344"/>
              <a:gd name="connsiteX465" fmla="*/ 713434 w 3649608"/>
              <a:gd name="connsiteY465" fmla="*/ 1554886 h 3508344"/>
              <a:gd name="connsiteX466" fmla="*/ 716950 w 3649608"/>
              <a:gd name="connsiteY466" fmla="*/ 1560511 h 3508344"/>
              <a:gd name="connsiteX467" fmla="*/ 723579 w 3649608"/>
              <a:gd name="connsiteY467" fmla="*/ 1557123 h 3508344"/>
              <a:gd name="connsiteX468" fmla="*/ 730281 w 3649608"/>
              <a:gd name="connsiteY468" fmla="*/ 1561461 h 3508344"/>
              <a:gd name="connsiteX469" fmla="*/ 735084 w 3649608"/>
              <a:gd name="connsiteY469" fmla="*/ 1569727 h 3508344"/>
              <a:gd name="connsiteX470" fmla="*/ 738600 w 3649608"/>
              <a:gd name="connsiteY470" fmla="*/ 1577856 h 3508344"/>
              <a:gd name="connsiteX471" fmla="*/ 742930 w 3649608"/>
              <a:gd name="connsiteY471" fmla="*/ 1580298 h 3508344"/>
              <a:gd name="connsiteX472" fmla="*/ 744216 w 3649608"/>
              <a:gd name="connsiteY472" fmla="*/ 1575551 h 3508344"/>
              <a:gd name="connsiteX473" fmla="*/ 743607 w 3649608"/>
              <a:gd name="connsiteY473" fmla="*/ 1568173 h 3508344"/>
              <a:gd name="connsiteX474" fmla="*/ 742327 w 3649608"/>
              <a:gd name="connsiteY474" fmla="*/ 1563010 h 3508344"/>
              <a:gd name="connsiteX475" fmla="*/ 21781 w 3649608"/>
              <a:gd name="connsiteY475" fmla="*/ 1004097 h 3508344"/>
              <a:gd name="connsiteX476" fmla="*/ 20563 w 3649608"/>
              <a:gd name="connsiteY476" fmla="*/ 1002332 h 3508344"/>
              <a:gd name="connsiteX477" fmla="*/ 16370 w 3649608"/>
              <a:gd name="connsiteY477" fmla="*/ 999958 h 3508344"/>
              <a:gd name="connsiteX478" fmla="*/ 10350 w 3649608"/>
              <a:gd name="connsiteY478" fmla="*/ 1001655 h 3508344"/>
              <a:gd name="connsiteX479" fmla="*/ 0 w 3649608"/>
              <a:gd name="connsiteY479" fmla="*/ 1007478 h 3508344"/>
              <a:gd name="connsiteX480" fmla="*/ 0 w 3649608"/>
              <a:gd name="connsiteY480" fmla="*/ 1009921 h 3508344"/>
              <a:gd name="connsiteX481" fmla="*/ 6629 w 3649608"/>
              <a:gd name="connsiteY481" fmla="*/ 1008088 h 3508344"/>
              <a:gd name="connsiteX482" fmla="*/ 9132 w 3649608"/>
              <a:gd name="connsiteY482" fmla="*/ 1008833 h 3508344"/>
              <a:gd name="connsiteX483" fmla="*/ 10350 w 3649608"/>
              <a:gd name="connsiteY483" fmla="*/ 1012562 h 3508344"/>
              <a:gd name="connsiteX484" fmla="*/ 9741 w 3649608"/>
              <a:gd name="connsiteY484" fmla="*/ 1012630 h 3508344"/>
              <a:gd name="connsiteX485" fmla="*/ 7846 w 3649608"/>
              <a:gd name="connsiteY485" fmla="*/ 1012357 h 3508344"/>
              <a:gd name="connsiteX486" fmla="*/ 7238 w 3649608"/>
              <a:gd name="connsiteY486" fmla="*/ 1012562 h 3508344"/>
              <a:gd name="connsiteX487" fmla="*/ 7238 w 3649608"/>
              <a:gd name="connsiteY487" fmla="*/ 1015067 h 3508344"/>
              <a:gd name="connsiteX488" fmla="*/ 11636 w 3649608"/>
              <a:gd name="connsiteY488" fmla="*/ 1014116 h 3508344"/>
              <a:gd name="connsiteX489" fmla="*/ 24285 w 3649608"/>
              <a:gd name="connsiteY489" fmla="*/ 1007478 h 3508344"/>
              <a:gd name="connsiteX490" fmla="*/ 24285 w 3649608"/>
              <a:gd name="connsiteY490" fmla="*/ 1004632 h 3508344"/>
              <a:gd name="connsiteX491" fmla="*/ 22458 w 3649608"/>
              <a:gd name="connsiteY491" fmla="*/ 1004837 h 3508344"/>
              <a:gd name="connsiteX492" fmla="*/ 21781 w 3649608"/>
              <a:gd name="connsiteY492" fmla="*/ 1004097 h 3508344"/>
              <a:gd name="connsiteX493" fmla="*/ 908893 w 3649608"/>
              <a:gd name="connsiteY493" fmla="*/ 1822516 h 3508344"/>
              <a:gd name="connsiteX494" fmla="*/ 910788 w 3649608"/>
              <a:gd name="connsiteY494" fmla="*/ 1820484 h 3508344"/>
              <a:gd name="connsiteX495" fmla="*/ 910788 w 3649608"/>
              <a:gd name="connsiteY495" fmla="*/ 1818246 h 3508344"/>
              <a:gd name="connsiteX496" fmla="*/ 909502 w 3649608"/>
              <a:gd name="connsiteY496" fmla="*/ 1816419 h 3508344"/>
              <a:gd name="connsiteX497" fmla="*/ 907675 w 3649608"/>
              <a:gd name="connsiteY497" fmla="*/ 1814928 h 3508344"/>
              <a:gd name="connsiteX498" fmla="*/ 902873 w 3649608"/>
              <a:gd name="connsiteY498" fmla="*/ 1813977 h 3508344"/>
              <a:gd name="connsiteX499" fmla="*/ 888939 w 3649608"/>
              <a:gd name="connsiteY499" fmla="*/ 1817637 h 3508344"/>
              <a:gd name="connsiteX500" fmla="*/ 888939 w 3649608"/>
              <a:gd name="connsiteY500" fmla="*/ 1819806 h 3508344"/>
              <a:gd name="connsiteX501" fmla="*/ 891442 w 3649608"/>
              <a:gd name="connsiteY501" fmla="*/ 1821907 h 3508344"/>
              <a:gd name="connsiteX502" fmla="*/ 901593 w 3649608"/>
              <a:gd name="connsiteY502" fmla="*/ 1833486 h 3508344"/>
              <a:gd name="connsiteX503" fmla="*/ 905177 w 3649608"/>
              <a:gd name="connsiteY503" fmla="*/ 1834909 h 3508344"/>
              <a:gd name="connsiteX504" fmla="*/ 919118 w 3649608"/>
              <a:gd name="connsiteY504" fmla="*/ 1832336 h 3508344"/>
              <a:gd name="connsiteX505" fmla="*/ 943203 w 3649608"/>
              <a:gd name="connsiteY505" fmla="*/ 1847917 h 3508344"/>
              <a:gd name="connsiteX506" fmla="*/ 954634 w 3649608"/>
              <a:gd name="connsiteY506" fmla="*/ 1850148 h 3508344"/>
              <a:gd name="connsiteX507" fmla="*/ 955926 w 3649608"/>
              <a:gd name="connsiteY507" fmla="*/ 1850558 h 3508344"/>
              <a:gd name="connsiteX508" fmla="*/ 957143 w 3649608"/>
              <a:gd name="connsiteY508" fmla="*/ 1851913 h 3508344"/>
              <a:gd name="connsiteX509" fmla="*/ 959647 w 3649608"/>
              <a:gd name="connsiteY509" fmla="*/ 1850421 h 3508344"/>
              <a:gd name="connsiteX510" fmla="*/ 961337 w 3649608"/>
              <a:gd name="connsiteY510" fmla="*/ 1849812 h 3508344"/>
              <a:gd name="connsiteX511" fmla="*/ 963772 w 3649608"/>
              <a:gd name="connsiteY511" fmla="*/ 1849607 h 3508344"/>
              <a:gd name="connsiteX512" fmla="*/ 960660 w 3649608"/>
              <a:gd name="connsiteY512" fmla="*/ 1843032 h 3508344"/>
              <a:gd name="connsiteX513" fmla="*/ 955926 w 3649608"/>
              <a:gd name="connsiteY513" fmla="*/ 1837408 h 3508344"/>
              <a:gd name="connsiteX514" fmla="*/ 950509 w 3649608"/>
              <a:gd name="connsiteY514" fmla="*/ 1833685 h 3508344"/>
              <a:gd name="connsiteX515" fmla="*/ 925138 w 3649608"/>
              <a:gd name="connsiteY515" fmla="*/ 1829620 h 3508344"/>
              <a:gd name="connsiteX516" fmla="*/ 920944 w 3649608"/>
              <a:gd name="connsiteY516" fmla="*/ 1827656 h 3508344"/>
              <a:gd name="connsiteX517" fmla="*/ 920944 w 3649608"/>
              <a:gd name="connsiteY517" fmla="*/ 1825015 h 3508344"/>
              <a:gd name="connsiteX518" fmla="*/ 924529 w 3649608"/>
              <a:gd name="connsiteY518" fmla="*/ 1825015 h 3508344"/>
              <a:gd name="connsiteX519" fmla="*/ 924529 w 3649608"/>
              <a:gd name="connsiteY519" fmla="*/ 1822505 h 3508344"/>
              <a:gd name="connsiteX520" fmla="*/ 918441 w 3649608"/>
              <a:gd name="connsiteY520" fmla="*/ 1823996 h 3508344"/>
              <a:gd name="connsiteX521" fmla="*/ 911203 w 3649608"/>
              <a:gd name="connsiteY521" fmla="*/ 1827315 h 3508344"/>
              <a:gd name="connsiteX522" fmla="*/ 905183 w 3649608"/>
              <a:gd name="connsiteY522" fmla="*/ 1827451 h 3508344"/>
              <a:gd name="connsiteX523" fmla="*/ 900375 w 3649608"/>
              <a:gd name="connsiteY523" fmla="*/ 1819795 h 3508344"/>
              <a:gd name="connsiteX524" fmla="*/ 903487 w 3649608"/>
              <a:gd name="connsiteY524" fmla="*/ 1820068 h 3508344"/>
              <a:gd name="connsiteX525" fmla="*/ 908893 w 3649608"/>
              <a:gd name="connsiteY525" fmla="*/ 1822516 h 3508344"/>
              <a:gd name="connsiteX526" fmla="*/ 2823652 w 3649608"/>
              <a:gd name="connsiteY526" fmla="*/ 2942863 h 3508344"/>
              <a:gd name="connsiteX527" fmla="*/ 2821757 w 3649608"/>
              <a:gd name="connsiteY527" fmla="*/ 2944759 h 3508344"/>
              <a:gd name="connsiteX528" fmla="*/ 2820539 w 3649608"/>
              <a:gd name="connsiteY528" fmla="*/ 2945368 h 3508344"/>
              <a:gd name="connsiteX529" fmla="*/ 2819322 w 3649608"/>
              <a:gd name="connsiteY529" fmla="*/ 2945163 h 3508344"/>
              <a:gd name="connsiteX530" fmla="*/ 2818645 w 3649608"/>
              <a:gd name="connsiteY530" fmla="*/ 2945368 h 3508344"/>
              <a:gd name="connsiteX531" fmla="*/ 2818241 w 3649608"/>
              <a:gd name="connsiteY531" fmla="*/ 2946518 h 3508344"/>
              <a:gd name="connsiteX532" fmla="*/ 2815805 w 3649608"/>
              <a:gd name="connsiteY532" fmla="*/ 2947673 h 3508344"/>
              <a:gd name="connsiteX533" fmla="*/ 2809040 w 3649608"/>
              <a:gd name="connsiteY533" fmla="*/ 2947468 h 3508344"/>
              <a:gd name="connsiteX534" fmla="*/ 2806195 w 3649608"/>
              <a:gd name="connsiteY534" fmla="*/ 2948687 h 3508344"/>
              <a:gd name="connsiteX535" fmla="*/ 2806599 w 3649608"/>
              <a:gd name="connsiteY535" fmla="*/ 2950582 h 3508344"/>
              <a:gd name="connsiteX536" fmla="*/ 2812687 w 3649608"/>
              <a:gd name="connsiteY536" fmla="*/ 2953765 h 3508344"/>
              <a:gd name="connsiteX537" fmla="*/ 2815800 w 3649608"/>
              <a:gd name="connsiteY537" fmla="*/ 2954715 h 3508344"/>
              <a:gd name="connsiteX538" fmla="*/ 2819316 w 3649608"/>
              <a:gd name="connsiteY538" fmla="*/ 2953696 h 3508344"/>
              <a:gd name="connsiteX539" fmla="*/ 2822428 w 3649608"/>
              <a:gd name="connsiteY539" fmla="*/ 2952000 h 3508344"/>
              <a:gd name="connsiteX540" fmla="*/ 2825268 w 3649608"/>
              <a:gd name="connsiteY540" fmla="*/ 2948271 h 3508344"/>
              <a:gd name="connsiteX541" fmla="*/ 2825268 w 3649608"/>
              <a:gd name="connsiteY541" fmla="*/ 2943466 h 3508344"/>
              <a:gd name="connsiteX542" fmla="*/ 2824727 w 3649608"/>
              <a:gd name="connsiteY542" fmla="*/ 2941633 h 3508344"/>
              <a:gd name="connsiteX543" fmla="*/ 2823652 w 3649608"/>
              <a:gd name="connsiteY543" fmla="*/ 2942863 h 3508344"/>
              <a:gd name="connsiteX544" fmla="*/ 504444 w 3649608"/>
              <a:gd name="connsiteY544" fmla="*/ 1428213 h 3508344"/>
              <a:gd name="connsiteX545" fmla="*/ 501536 w 3649608"/>
              <a:gd name="connsiteY545" fmla="*/ 1426659 h 3508344"/>
              <a:gd name="connsiteX546" fmla="*/ 493013 w 3649608"/>
              <a:gd name="connsiteY546" fmla="*/ 1418051 h 3508344"/>
              <a:gd name="connsiteX547" fmla="*/ 492404 w 3649608"/>
              <a:gd name="connsiteY547" fmla="*/ 1416970 h 3508344"/>
              <a:gd name="connsiteX548" fmla="*/ 486384 w 3649608"/>
              <a:gd name="connsiteY548" fmla="*/ 1412097 h 3508344"/>
              <a:gd name="connsiteX549" fmla="*/ 474947 w 3649608"/>
              <a:gd name="connsiteY549" fmla="*/ 1406136 h 3508344"/>
              <a:gd name="connsiteX550" fmla="*/ 472034 w 3649608"/>
              <a:gd name="connsiteY550" fmla="*/ 1405527 h 3508344"/>
              <a:gd name="connsiteX551" fmla="*/ 469530 w 3649608"/>
              <a:gd name="connsiteY551" fmla="*/ 1403364 h 3508344"/>
              <a:gd name="connsiteX552" fmla="*/ 468244 w 3649608"/>
              <a:gd name="connsiteY552" fmla="*/ 1403364 h 3508344"/>
              <a:gd name="connsiteX553" fmla="*/ 467232 w 3649608"/>
              <a:gd name="connsiteY553" fmla="*/ 1405738 h 3508344"/>
              <a:gd name="connsiteX554" fmla="*/ 464728 w 3649608"/>
              <a:gd name="connsiteY554" fmla="*/ 1407702 h 3508344"/>
              <a:gd name="connsiteX555" fmla="*/ 466623 w 3649608"/>
              <a:gd name="connsiteY555" fmla="*/ 1413053 h 3508344"/>
              <a:gd name="connsiteX556" fmla="*/ 468853 w 3649608"/>
              <a:gd name="connsiteY556" fmla="*/ 1418882 h 3508344"/>
              <a:gd name="connsiteX557" fmla="*/ 470748 w 3649608"/>
              <a:gd name="connsiteY557" fmla="*/ 1424911 h 3508344"/>
              <a:gd name="connsiteX558" fmla="*/ 470139 w 3649608"/>
              <a:gd name="connsiteY558" fmla="*/ 1430740 h 3508344"/>
              <a:gd name="connsiteX559" fmla="*/ 474270 w 3649608"/>
              <a:gd name="connsiteY559" fmla="*/ 1433792 h 3508344"/>
              <a:gd name="connsiteX560" fmla="*/ 487596 w 3649608"/>
              <a:gd name="connsiteY560" fmla="*/ 1437651 h 3508344"/>
              <a:gd name="connsiteX561" fmla="*/ 506947 w 3649608"/>
              <a:gd name="connsiteY561" fmla="*/ 1439478 h 3508344"/>
              <a:gd name="connsiteX562" fmla="*/ 513576 w 3649608"/>
              <a:gd name="connsiteY562" fmla="*/ 1437515 h 3508344"/>
              <a:gd name="connsiteX563" fmla="*/ 514185 w 3649608"/>
              <a:gd name="connsiteY563" fmla="*/ 1430740 h 3508344"/>
              <a:gd name="connsiteX564" fmla="*/ 511749 w 3649608"/>
              <a:gd name="connsiteY564" fmla="*/ 1427826 h 3508344"/>
              <a:gd name="connsiteX565" fmla="*/ 504444 w 3649608"/>
              <a:gd name="connsiteY565" fmla="*/ 1428213 h 3508344"/>
              <a:gd name="connsiteX566" fmla="*/ 968569 w 3649608"/>
              <a:gd name="connsiteY566" fmla="*/ 1910718 h 3508344"/>
              <a:gd name="connsiteX567" fmla="*/ 965661 w 3649608"/>
              <a:gd name="connsiteY567" fmla="*/ 1907058 h 3508344"/>
              <a:gd name="connsiteX568" fmla="*/ 961940 w 3649608"/>
              <a:gd name="connsiteY568" fmla="*/ 1907468 h 3508344"/>
              <a:gd name="connsiteX569" fmla="*/ 959032 w 3649608"/>
              <a:gd name="connsiteY569" fmla="*/ 1908549 h 3508344"/>
              <a:gd name="connsiteX570" fmla="*/ 955920 w 3649608"/>
              <a:gd name="connsiteY570" fmla="*/ 1907058 h 3508344"/>
              <a:gd name="connsiteX571" fmla="*/ 949832 w 3649608"/>
              <a:gd name="connsiteY571" fmla="*/ 1900551 h 3508344"/>
              <a:gd name="connsiteX572" fmla="*/ 942594 w 3649608"/>
              <a:gd name="connsiteY572" fmla="*/ 1894187 h 3508344"/>
              <a:gd name="connsiteX573" fmla="*/ 934276 w 3649608"/>
              <a:gd name="connsiteY573" fmla="*/ 1889786 h 3508344"/>
              <a:gd name="connsiteX574" fmla="*/ 926355 w 3649608"/>
              <a:gd name="connsiteY574" fmla="*/ 1888767 h 3508344"/>
              <a:gd name="connsiteX575" fmla="*/ 931772 w 3649608"/>
              <a:gd name="connsiteY575" fmla="*/ 1901029 h 3508344"/>
              <a:gd name="connsiteX576" fmla="*/ 934884 w 3649608"/>
              <a:gd name="connsiteY576" fmla="*/ 1909358 h 3508344"/>
              <a:gd name="connsiteX577" fmla="*/ 934276 w 3649608"/>
              <a:gd name="connsiteY577" fmla="*/ 1913086 h 3508344"/>
              <a:gd name="connsiteX578" fmla="*/ 933058 w 3649608"/>
              <a:gd name="connsiteY578" fmla="*/ 1916337 h 3508344"/>
              <a:gd name="connsiteX579" fmla="*/ 937183 w 3649608"/>
              <a:gd name="connsiteY579" fmla="*/ 1923111 h 3508344"/>
              <a:gd name="connsiteX580" fmla="*/ 942600 w 3649608"/>
              <a:gd name="connsiteY580" fmla="*/ 1929550 h 3508344"/>
              <a:gd name="connsiteX581" fmla="*/ 947607 w 3649608"/>
              <a:gd name="connsiteY581" fmla="*/ 1933347 h 3508344"/>
              <a:gd name="connsiteX582" fmla="*/ 961951 w 3649608"/>
              <a:gd name="connsiteY582" fmla="*/ 1949872 h 3508344"/>
              <a:gd name="connsiteX583" fmla="*/ 965064 w 3649608"/>
              <a:gd name="connsiteY583" fmla="*/ 1954882 h 3508344"/>
              <a:gd name="connsiteX584" fmla="*/ 966691 w 3649608"/>
              <a:gd name="connsiteY584" fmla="*/ 1959556 h 3508344"/>
              <a:gd name="connsiteX585" fmla="*/ 970480 w 3649608"/>
              <a:gd name="connsiteY585" fmla="*/ 1971954 h 3508344"/>
              <a:gd name="connsiteX586" fmla="*/ 974606 w 3649608"/>
              <a:gd name="connsiteY586" fmla="*/ 1973918 h 3508344"/>
              <a:gd name="connsiteX587" fmla="*/ 978122 w 3649608"/>
              <a:gd name="connsiteY587" fmla="*/ 1968294 h 3508344"/>
              <a:gd name="connsiteX588" fmla="*/ 981303 w 3649608"/>
              <a:gd name="connsiteY588" fmla="*/ 1958947 h 3508344"/>
              <a:gd name="connsiteX589" fmla="*/ 983129 w 3649608"/>
              <a:gd name="connsiteY589" fmla="*/ 1943844 h 3508344"/>
              <a:gd name="connsiteX590" fmla="*/ 982520 w 3649608"/>
              <a:gd name="connsiteY590" fmla="*/ 1940793 h 3508344"/>
              <a:gd name="connsiteX591" fmla="*/ 980625 w 3649608"/>
              <a:gd name="connsiteY591" fmla="*/ 1937679 h 3508344"/>
              <a:gd name="connsiteX592" fmla="*/ 973388 w 3649608"/>
              <a:gd name="connsiteY592" fmla="*/ 1933341 h 3508344"/>
              <a:gd name="connsiteX593" fmla="*/ 971089 w 3649608"/>
              <a:gd name="connsiteY593" fmla="*/ 1930899 h 3508344"/>
              <a:gd name="connsiteX594" fmla="*/ 972307 w 3649608"/>
              <a:gd name="connsiteY594" fmla="*/ 1927717 h 3508344"/>
              <a:gd name="connsiteX595" fmla="*/ 972307 w 3649608"/>
              <a:gd name="connsiteY595" fmla="*/ 1925274 h 3508344"/>
              <a:gd name="connsiteX596" fmla="*/ 969872 w 3649608"/>
              <a:gd name="connsiteY596" fmla="*/ 1922701 h 3508344"/>
              <a:gd name="connsiteX597" fmla="*/ 969194 w 3649608"/>
              <a:gd name="connsiteY597" fmla="*/ 1919183 h 3508344"/>
              <a:gd name="connsiteX598" fmla="*/ 969872 w 3649608"/>
              <a:gd name="connsiteY598" fmla="*/ 1915119 h 3508344"/>
              <a:gd name="connsiteX599" fmla="*/ 968569 w 3649608"/>
              <a:gd name="connsiteY599" fmla="*/ 1910718 h 3508344"/>
              <a:gd name="connsiteX600" fmla="*/ 3284664 w 3649608"/>
              <a:gd name="connsiteY600" fmla="*/ 814155 h 3508344"/>
              <a:gd name="connsiteX601" fmla="*/ 3245427 w 3649608"/>
              <a:gd name="connsiteY601" fmla="*/ 793087 h 3508344"/>
              <a:gd name="connsiteX602" fmla="*/ 3240556 w 3649608"/>
              <a:gd name="connsiteY602" fmla="*/ 792477 h 3508344"/>
              <a:gd name="connsiteX603" fmla="*/ 3226616 w 3649608"/>
              <a:gd name="connsiteY603" fmla="*/ 794032 h 3508344"/>
              <a:gd name="connsiteX604" fmla="*/ 3206320 w 3649608"/>
              <a:gd name="connsiteY604" fmla="*/ 788003 h 3508344"/>
              <a:gd name="connsiteX605" fmla="*/ 3203213 w 3649608"/>
              <a:gd name="connsiteY605" fmla="*/ 788749 h 3508344"/>
              <a:gd name="connsiteX606" fmla="*/ 3197125 w 3649608"/>
              <a:gd name="connsiteY606" fmla="*/ 791931 h 3508344"/>
              <a:gd name="connsiteX607" fmla="*/ 3194013 w 3649608"/>
              <a:gd name="connsiteY607" fmla="*/ 792813 h 3508344"/>
              <a:gd name="connsiteX608" fmla="*/ 3192391 w 3649608"/>
              <a:gd name="connsiteY608" fmla="*/ 792403 h 3508344"/>
              <a:gd name="connsiteX609" fmla="*/ 3186974 w 3649608"/>
              <a:gd name="connsiteY609" fmla="*/ 790508 h 3508344"/>
              <a:gd name="connsiteX610" fmla="*/ 3183862 w 3649608"/>
              <a:gd name="connsiteY610" fmla="*/ 790104 h 3508344"/>
              <a:gd name="connsiteX611" fmla="*/ 3180880 w 3649608"/>
              <a:gd name="connsiteY611" fmla="*/ 790713 h 3508344"/>
              <a:gd name="connsiteX612" fmla="*/ 3177768 w 3649608"/>
              <a:gd name="connsiteY612" fmla="*/ 791931 h 3508344"/>
              <a:gd name="connsiteX613" fmla="*/ 3174929 w 3649608"/>
              <a:gd name="connsiteY613" fmla="*/ 792677 h 3508344"/>
              <a:gd name="connsiteX614" fmla="*/ 3171811 w 3649608"/>
              <a:gd name="connsiteY614" fmla="*/ 791931 h 3508344"/>
              <a:gd name="connsiteX615" fmla="*/ 3169512 w 3649608"/>
              <a:gd name="connsiteY615" fmla="*/ 789967 h 3508344"/>
              <a:gd name="connsiteX616" fmla="*/ 3166940 w 3649608"/>
              <a:gd name="connsiteY616" fmla="*/ 785088 h 3508344"/>
              <a:gd name="connsiteX617" fmla="*/ 3165046 w 3649608"/>
              <a:gd name="connsiteY617" fmla="*/ 782783 h 3508344"/>
              <a:gd name="connsiteX618" fmla="*/ 3159629 w 3649608"/>
              <a:gd name="connsiteY618" fmla="*/ 779868 h 3508344"/>
              <a:gd name="connsiteX619" fmla="*/ 3148943 w 3649608"/>
              <a:gd name="connsiteY619" fmla="*/ 778041 h 3508344"/>
              <a:gd name="connsiteX620" fmla="*/ 3143526 w 3649608"/>
              <a:gd name="connsiteY620" fmla="*/ 774585 h 3508344"/>
              <a:gd name="connsiteX621" fmla="*/ 3139737 w 3649608"/>
              <a:gd name="connsiteY621" fmla="*/ 770521 h 3508344"/>
              <a:gd name="connsiteX622" fmla="*/ 3134326 w 3649608"/>
              <a:gd name="connsiteY622" fmla="*/ 761242 h 3508344"/>
              <a:gd name="connsiteX623" fmla="*/ 3130809 w 3649608"/>
              <a:gd name="connsiteY623" fmla="*/ 757587 h 3508344"/>
              <a:gd name="connsiteX624" fmla="*/ 3131350 w 3649608"/>
              <a:gd name="connsiteY624" fmla="*/ 756369 h 3508344"/>
              <a:gd name="connsiteX625" fmla="*/ 3132033 w 3649608"/>
              <a:gd name="connsiteY625" fmla="*/ 755555 h 3508344"/>
              <a:gd name="connsiteX626" fmla="*/ 3133654 w 3649608"/>
              <a:gd name="connsiteY626" fmla="*/ 754405 h 3508344"/>
              <a:gd name="connsiteX627" fmla="*/ 3132033 w 3649608"/>
              <a:gd name="connsiteY627" fmla="*/ 748849 h 3508344"/>
              <a:gd name="connsiteX628" fmla="*/ 3127703 w 3649608"/>
              <a:gd name="connsiteY628" fmla="*/ 747221 h 3508344"/>
              <a:gd name="connsiteX629" fmla="*/ 3116875 w 3649608"/>
              <a:gd name="connsiteY629" fmla="*/ 746481 h 3508344"/>
              <a:gd name="connsiteX630" fmla="*/ 3115657 w 3649608"/>
              <a:gd name="connsiteY630" fmla="*/ 742211 h 3508344"/>
              <a:gd name="connsiteX631" fmla="*/ 3110787 w 3649608"/>
              <a:gd name="connsiteY631" fmla="*/ 741807 h 3508344"/>
              <a:gd name="connsiteX632" fmla="*/ 3105370 w 3649608"/>
              <a:gd name="connsiteY632" fmla="*/ 743634 h 3508344"/>
              <a:gd name="connsiteX633" fmla="*/ 3101313 w 3649608"/>
              <a:gd name="connsiteY633" fmla="*/ 745940 h 3508344"/>
              <a:gd name="connsiteX634" fmla="*/ 3099965 w 3649608"/>
              <a:gd name="connsiteY634" fmla="*/ 747836 h 3508344"/>
              <a:gd name="connsiteX635" fmla="*/ 3098206 w 3649608"/>
              <a:gd name="connsiteY635" fmla="*/ 753323 h 3508344"/>
              <a:gd name="connsiteX636" fmla="*/ 3096852 w 3649608"/>
              <a:gd name="connsiteY636" fmla="*/ 755424 h 3508344"/>
              <a:gd name="connsiteX637" fmla="*/ 3095230 w 3649608"/>
              <a:gd name="connsiteY637" fmla="*/ 756369 h 3508344"/>
              <a:gd name="connsiteX638" fmla="*/ 3089683 w 3649608"/>
              <a:gd name="connsiteY638" fmla="*/ 756978 h 3508344"/>
              <a:gd name="connsiteX639" fmla="*/ 3087925 w 3649608"/>
              <a:gd name="connsiteY639" fmla="*/ 757724 h 3508344"/>
              <a:gd name="connsiteX640" fmla="*/ 3086030 w 3649608"/>
              <a:gd name="connsiteY640" fmla="*/ 759688 h 3508344"/>
              <a:gd name="connsiteX641" fmla="*/ 3083595 w 3649608"/>
              <a:gd name="connsiteY641" fmla="*/ 764976 h 3508344"/>
              <a:gd name="connsiteX642" fmla="*/ 3081973 w 3649608"/>
              <a:gd name="connsiteY642" fmla="*/ 766462 h 3508344"/>
              <a:gd name="connsiteX643" fmla="*/ 3080619 w 3649608"/>
              <a:gd name="connsiteY643" fmla="*/ 766263 h 3508344"/>
              <a:gd name="connsiteX644" fmla="*/ 3073990 w 3649608"/>
              <a:gd name="connsiteY644" fmla="*/ 763143 h 3508344"/>
              <a:gd name="connsiteX645" fmla="*/ 3052340 w 3649608"/>
              <a:gd name="connsiteY645" fmla="*/ 762944 h 3508344"/>
              <a:gd name="connsiteX646" fmla="*/ 3048687 w 3649608"/>
              <a:gd name="connsiteY646" fmla="*/ 761589 h 3508344"/>
              <a:gd name="connsiteX647" fmla="*/ 3044494 w 3649608"/>
              <a:gd name="connsiteY647" fmla="*/ 759625 h 3508344"/>
              <a:gd name="connsiteX648" fmla="*/ 3034753 w 3649608"/>
              <a:gd name="connsiteY648" fmla="*/ 752646 h 3508344"/>
              <a:gd name="connsiteX649" fmla="*/ 3033672 w 3649608"/>
              <a:gd name="connsiteY649" fmla="*/ 752515 h 3508344"/>
              <a:gd name="connsiteX650" fmla="*/ 3031236 w 3649608"/>
              <a:gd name="connsiteY650" fmla="*/ 754678 h 3508344"/>
              <a:gd name="connsiteX651" fmla="*/ 3031777 w 3649608"/>
              <a:gd name="connsiteY651" fmla="*/ 756779 h 3508344"/>
              <a:gd name="connsiteX652" fmla="*/ 3032454 w 3649608"/>
              <a:gd name="connsiteY652" fmla="*/ 758879 h 3508344"/>
              <a:gd name="connsiteX653" fmla="*/ 3031777 w 3649608"/>
              <a:gd name="connsiteY653" fmla="*/ 760707 h 3508344"/>
              <a:gd name="connsiteX654" fmla="*/ 3024607 w 3649608"/>
              <a:gd name="connsiteY654" fmla="*/ 765517 h 3508344"/>
              <a:gd name="connsiteX655" fmla="*/ 3019196 w 3649608"/>
              <a:gd name="connsiteY655" fmla="*/ 761247 h 3508344"/>
              <a:gd name="connsiteX656" fmla="*/ 3016084 w 3649608"/>
              <a:gd name="connsiteY656" fmla="*/ 750818 h 3508344"/>
              <a:gd name="connsiteX657" fmla="*/ 3016084 w 3649608"/>
              <a:gd name="connsiteY657" fmla="*/ 737401 h 3508344"/>
              <a:gd name="connsiteX658" fmla="*/ 3010673 w 3649608"/>
              <a:gd name="connsiteY658" fmla="*/ 737202 h 3508344"/>
              <a:gd name="connsiteX659" fmla="*/ 2995652 w 3649608"/>
              <a:gd name="connsiteY659" fmla="*/ 728395 h 3508344"/>
              <a:gd name="connsiteX660" fmla="*/ 2992533 w 3649608"/>
              <a:gd name="connsiteY660" fmla="*/ 727917 h 3508344"/>
              <a:gd name="connsiteX661" fmla="*/ 2985228 w 3649608"/>
              <a:gd name="connsiteY661" fmla="*/ 728663 h 3508344"/>
              <a:gd name="connsiteX662" fmla="*/ 2975077 w 3649608"/>
              <a:gd name="connsiteY662" fmla="*/ 726289 h 3508344"/>
              <a:gd name="connsiteX663" fmla="*/ 2972505 w 3649608"/>
              <a:gd name="connsiteY663" fmla="*/ 726898 h 3508344"/>
              <a:gd name="connsiteX664" fmla="*/ 2970878 w 3649608"/>
              <a:gd name="connsiteY664" fmla="*/ 732181 h 3508344"/>
              <a:gd name="connsiteX665" fmla="*/ 2972505 w 3649608"/>
              <a:gd name="connsiteY665" fmla="*/ 738346 h 3508344"/>
              <a:gd name="connsiteX666" fmla="*/ 2973859 w 3649608"/>
              <a:gd name="connsiteY666" fmla="*/ 744579 h 3508344"/>
              <a:gd name="connsiteX667" fmla="*/ 2969666 w 3649608"/>
              <a:gd name="connsiteY667" fmla="*/ 750335 h 3508344"/>
              <a:gd name="connsiteX668" fmla="*/ 2966553 w 3649608"/>
              <a:gd name="connsiteY668" fmla="*/ 751080 h 3508344"/>
              <a:gd name="connsiteX669" fmla="*/ 2956949 w 3649608"/>
              <a:gd name="connsiteY669" fmla="*/ 747420 h 3508344"/>
              <a:gd name="connsiteX670" fmla="*/ 2945586 w 3649608"/>
              <a:gd name="connsiteY670" fmla="*/ 747283 h 3508344"/>
              <a:gd name="connsiteX671" fmla="*/ 2942474 w 3649608"/>
              <a:gd name="connsiteY671" fmla="*/ 746059 h 3508344"/>
              <a:gd name="connsiteX672" fmla="*/ 2939498 w 3649608"/>
              <a:gd name="connsiteY672" fmla="*/ 740845 h 3508344"/>
              <a:gd name="connsiteX673" fmla="*/ 2940175 w 3649608"/>
              <a:gd name="connsiteY673" fmla="*/ 736171 h 3508344"/>
              <a:gd name="connsiteX674" fmla="*/ 2941393 w 3649608"/>
              <a:gd name="connsiteY674" fmla="*/ 731361 h 3508344"/>
              <a:gd name="connsiteX675" fmla="*/ 2940175 w 3649608"/>
              <a:gd name="connsiteY675" fmla="*/ 725196 h 3508344"/>
              <a:gd name="connsiteX676" fmla="*/ 2938821 w 3649608"/>
              <a:gd name="connsiteY676" fmla="*/ 725327 h 3508344"/>
              <a:gd name="connsiteX677" fmla="*/ 2935708 w 3649608"/>
              <a:gd name="connsiteY677" fmla="*/ 727496 h 3508344"/>
              <a:gd name="connsiteX678" fmla="*/ 2934764 w 3649608"/>
              <a:gd name="connsiteY678" fmla="*/ 727626 h 3508344"/>
              <a:gd name="connsiteX679" fmla="*/ 2934087 w 3649608"/>
              <a:gd name="connsiteY679" fmla="*/ 726272 h 3508344"/>
              <a:gd name="connsiteX680" fmla="*/ 2933410 w 3649608"/>
              <a:gd name="connsiteY680" fmla="*/ 723226 h 3508344"/>
              <a:gd name="connsiteX681" fmla="*/ 2932869 w 3649608"/>
              <a:gd name="connsiteY681" fmla="*/ 722412 h 3508344"/>
              <a:gd name="connsiteX682" fmla="*/ 2932187 w 3649608"/>
              <a:gd name="connsiteY682" fmla="*/ 720858 h 3508344"/>
              <a:gd name="connsiteX683" fmla="*/ 2930297 w 3649608"/>
              <a:gd name="connsiteY683" fmla="*/ 713742 h 3508344"/>
              <a:gd name="connsiteX684" fmla="*/ 2929347 w 3649608"/>
              <a:gd name="connsiteY684" fmla="*/ 712723 h 3508344"/>
              <a:gd name="connsiteX685" fmla="*/ 2925558 w 3649608"/>
              <a:gd name="connsiteY685" fmla="*/ 711505 h 3508344"/>
              <a:gd name="connsiteX686" fmla="*/ 2924340 w 3649608"/>
              <a:gd name="connsiteY686" fmla="*/ 710423 h 3508344"/>
              <a:gd name="connsiteX687" fmla="*/ 2924340 w 3649608"/>
              <a:gd name="connsiteY687" fmla="*/ 708863 h 3508344"/>
              <a:gd name="connsiteX688" fmla="*/ 2924881 w 3649608"/>
              <a:gd name="connsiteY688" fmla="*/ 705135 h 3508344"/>
              <a:gd name="connsiteX689" fmla="*/ 2924340 w 3649608"/>
              <a:gd name="connsiteY689" fmla="*/ 703444 h 3508344"/>
              <a:gd name="connsiteX690" fmla="*/ 2908101 w 3649608"/>
              <a:gd name="connsiteY690" fmla="*/ 687522 h 3508344"/>
              <a:gd name="connsiteX691" fmla="*/ 2903908 w 3649608"/>
              <a:gd name="connsiteY691" fmla="*/ 682444 h 3508344"/>
              <a:gd name="connsiteX692" fmla="*/ 2902013 w 3649608"/>
              <a:gd name="connsiteY692" fmla="*/ 678043 h 3508344"/>
              <a:gd name="connsiteX693" fmla="*/ 2903367 w 3649608"/>
              <a:gd name="connsiteY693" fmla="*/ 674519 h 3508344"/>
              <a:gd name="connsiteX694" fmla="*/ 2908101 w 3649608"/>
              <a:gd name="connsiteY694" fmla="*/ 674320 h 3508344"/>
              <a:gd name="connsiteX695" fmla="*/ 2908784 w 3649608"/>
              <a:gd name="connsiteY695" fmla="*/ 671275 h 3508344"/>
              <a:gd name="connsiteX696" fmla="*/ 2908101 w 3649608"/>
              <a:gd name="connsiteY696" fmla="*/ 668901 h 3508344"/>
              <a:gd name="connsiteX697" fmla="*/ 2896061 w 3649608"/>
              <a:gd name="connsiteY697" fmla="*/ 656098 h 3508344"/>
              <a:gd name="connsiteX698" fmla="*/ 2894167 w 3649608"/>
              <a:gd name="connsiteY698" fmla="*/ 653593 h 3508344"/>
              <a:gd name="connsiteX699" fmla="*/ 2894843 w 3649608"/>
              <a:gd name="connsiteY699" fmla="*/ 653388 h 3508344"/>
              <a:gd name="connsiteX700" fmla="*/ 2894843 w 3649608"/>
              <a:gd name="connsiteY700" fmla="*/ 651288 h 3508344"/>
              <a:gd name="connsiteX701" fmla="*/ 2894167 w 3649608"/>
              <a:gd name="connsiteY701" fmla="*/ 648174 h 3508344"/>
              <a:gd name="connsiteX702" fmla="*/ 2892545 w 3649608"/>
              <a:gd name="connsiteY702" fmla="*/ 644992 h 3508344"/>
              <a:gd name="connsiteX703" fmla="*/ 2888078 w 3649608"/>
              <a:gd name="connsiteY703" fmla="*/ 640927 h 3508344"/>
              <a:gd name="connsiteX704" fmla="*/ 2865211 w 3649608"/>
              <a:gd name="connsiteY704" fmla="*/ 629479 h 3508344"/>
              <a:gd name="connsiteX705" fmla="*/ 2862775 w 3649608"/>
              <a:gd name="connsiteY705" fmla="*/ 628938 h 3508344"/>
              <a:gd name="connsiteX706" fmla="*/ 2860477 w 3649608"/>
              <a:gd name="connsiteY706" fmla="*/ 629747 h 3508344"/>
              <a:gd name="connsiteX707" fmla="*/ 2856147 w 3649608"/>
              <a:gd name="connsiteY707" fmla="*/ 632997 h 3508344"/>
              <a:gd name="connsiteX708" fmla="*/ 2853171 w 3649608"/>
              <a:gd name="connsiteY708" fmla="*/ 633538 h 3508344"/>
              <a:gd name="connsiteX709" fmla="*/ 2851276 w 3649608"/>
              <a:gd name="connsiteY709" fmla="*/ 633265 h 3508344"/>
              <a:gd name="connsiteX710" fmla="*/ 2846542 w 3649608"/>
              <a:gd name="connsiteY710" fmla="*/ 632792 h 3508344"/>
              <a:gd name="connsiteX711" fmla="*/ 2839913 w 3649608"/>
              <a:gd name="connsiteY711" fmla="*/ 629132 h 3508344"/>
              <a:gd name="connsiteX712" fmla="*/ 2827196 w 3649608"/>
              <a:gd name="connsiteY712" fmla="*/ 619989 h 3508344"/>
              <a:gd name="connsiteX713" fmla="*/ 2820568 w 3649608"/>
              <a:gd name="connsiteY713" fmla="*/ 617280 h 3508344"/>
              <a:gd name="connsiteX714" fmla="*/ 2813256 w 3649608"/>
              <a:gd name="connsiteY714" fmla="*/ 616540 h 3508344"/>
              <a:gd name="connsiteX715" fmla="*/ 2799589 w 3649608"/>
              <a:gd name="connsiteY715" fmla="*/ 618099 h 3508344"/>
              <a:gd name="connsiteX716" fmla="*/ 2800539 w 3649608"/>
              <a:gd name="connsiteY716" fmla="*/ 621617 h 3508344"/>
              <a:gd name="connsiteX717" fmla="*/ 2793911 w 3649608"/>
              <a:gd name="connsiteY717" fmla="*/ 622295 h 3508344"/>
              <a:gd name="connsiteX718" fmla="*/ 2792283 w 3649608"/>
              <a:gd name="connsiteY718" fmla="*/ 622904 h 3508344"/>
              <a:gd name="connsiteX719" fmla="*/ 2791066 w 3649608"/>
              <a:gd name="connsiteY719" fmla="*/ 625272 h 3508344"/>
              <a:gd name="connsiteX720" fmla="*/ 2791066 w 3649608"/>
              <a:gd name="connsiteY720" fmla="*/ 627709 h 3508344"/>
              <a:gd name="connsiteX721" fmla="*/ 2790389 w 3649608"/>
              <a:gd name="connsiteY721" fmla="*/ 629741 h 3508344"/>
              <a:gd name="connsiteX722" fmla="*/ 2787549 w 3649608"/>
              <a:gd name="connsiteY722" fmla="*/ 630891 h 3508344"/>
              <a:gd name="connsiteX723" fmla="*/ 2784977 w 3649608"/>
              <a:gd name="connsiteY723" fmla="*/ 634551 h 3508344"/>
              <a:gd name="connsiteX724" fmla="*/ 2781461 w 3649608"/>
              <a:gd name="connsiteY724" fmla="*/ 635974 h 3508344"/>
              <a:gd name="connsiteX725" fmla="*/ 2760283 w 3649608"/>
              <a:gd name="connsiteY725" fmla="*/ 637261 h 3508344"/>
              <a:gd name="connsiteX726" fmla="*/ 2755481 w 3649608"/>
              <a:gd name="connsiteY726" fmla="*/ 638684 h 3508344"/>
              <a:gd name="connsiteX727" fmla="*/ 2752369 w 3649608"/>
              <a:gd name="connsiteY727" fmla="*/ 627777 h 3508344"/>
              <a:gd name="connsiteX728" fmla="*/ 2747566 w 3649608"/>
              <a:gd name="connsiteY728" fmla="*/ 622967 h 3508344"/>
              <a:gd name="connsiteX729" fmla="*/ 2732005 w 3649608"/>
              <a:gd name="connsiteY729" fmla="*/ 619244 h 3508344"/>
              <a:gd name="connsiteX730" fmla="*/ 2725984 w 3649608"/>
              <a:gd name="connsiteY730" fmla="*/ 616329 h 3508344"/>
              <a:gd name="connsiteX731" fmla="*/ 2720978 w 3649608"/>
              <a:gd name="connsiteY731" fmla="*/ 612264 h 3508344"/>
              <a:gd name="connsiteX732" fmla="*/ 2713262 w 3649608"/>
              <a:gd name="connsiteY732" fmla="*/ 601830 h 3508344"/>
              <a:gd name="connsiteX733" fmla="*/ 2710758 w 3649608"/>
              <a:gd name="connsiteY733" fmla="*/ 601152 h 3508344"/>
              <a:gd name="connsiteX734" fmla="*/ 2705347 w 3649608"/>
              <a:gd name="connsiteY734" fmla="*/ 597759 h 3508344"/>
              <a:gd name="connsiteX735" fmla="*/ 2702235 w 3649608"/>
              <a:gd name="connsiteY735" fmla="*/ 597355 h 3508344"/>
              <a:gd name="connsiteX736" fmla="*/ 2699936 w 3649608"/>
              <a:gd name="connsiteY736" fmla="*/ 598847 h 3508344"/>
              <a:gd name="connsiteX737" fmla="*/ 2696209 w 3649608"/>
              <a:gd name="connsiteY737" fmla="*/ 602980 h 3508344"/>
              <a:gd name="connsiteX738" fmla="*/ 2693911 w 3649608"/>
              <a:gd name="connsiteY738" fmla="*/ 604266 h 3508344"/>
              <a:gd name="connsiteX739" fmla="*/ 2693307 w 3649608"/>
              <a:gd name="connsiteY739" fmla="*/ 604334 h 3508344"/>
              <a:gd name="connsiteX740" fmla="*/ 2687891 w 3649608"/>
              <a:gd name="connsiteY740" fmla="*/ 603390 h 3508344"/>
              <a:gd name="connsiteX741" fmla="*/ 2683083 w 3649608"/>
              <a:gd name="connsiteY741" fmla="*/ 600811 h 3508344"/>
              <a:gd name="connsiteX742" fmla="*/ 2677063 w 3649608"/>
              <a:gd name="connsiteY742" fmla="*/ 599593 h 3508344"/>
              <a:gd name="connsiteX743" fmla="*/ 2670838 w 3649608"/>
              <a:gd name="connsiteY743" fmla="*/ 602706 h 3508344"/>
              <a:gd name="connsiteX744" fmla="*/ 2667930 w 3649608"/>
              <a:gd name="connsiteY744" fmla="*/ 606771 h 3508344"/>
              <a:gd name="connsiteX745" fmla="*/ 2667322 w 3649608"/>
              <a:gd name="connsiteY745" fmla="*/ 609481 h 3508344"/>
              <a:gd name="connsiteX746" fmla="*/ 2667322 w 3649608"/>
              <a:gd name="connsiteY746" fmla="*/ 609891 h 3508344"/>
              <a:gd name="connsiteX747" fmla="*/ 2666713 w 3649608"/>
              <a:gd name="connsiteY747" fmla="*/ 611041 h 3508344"/>
              <a:gd name="connsiteX748" fmla="*/ 2664818 w 3649608"/>
              <a:gd name="connsiteY748" fmla="*/ 611240 h 3508344"/>
              <a:gd name="connsiteX749" fmla="*/ 2663128 w 3649608"/>
              <a:gd name="connsiteY749" fmla="*/ 611513 h 3508344"/>
              <a:gd name="connsiteX750" fmla="*/ 2660625 w 3649608"/>
              <a:gd name="connsiteY750" fmla="*/ 610904 h 3508344"/>
              <a:gd name="connsiteX751" fmla="*/ 2652773 w 3649608"/>
              <a:gd name="connsiteY751" fmla="*/ 607249 h 3508344"/>
              <a:gd name="connsiteX752" fmla="*/ 2649865 w 3649608"/>
              <a:gd name="connsiteY752" fmla="*/ 608735 h 3508344"/>
              <a:gd name="connsiteX753" fmla="*/ 2648579 w 3649608"/>
              <a:gd name="connsiteY753" fmla="*/ 609350 h 3508344"/>
              <a:gd name="connsiteX754" fmla="*/ 2645672 w 3649608"/>
              <a:gd name="connsiteY754" fmla="*/ 611724 h 3508344"/>
              <a:gd name="connsiteX755" fmla="*/ 2641950 w 3649608"/>
              <a:gd name="connsiteY755" fmla="*/ 614365 h 3508344"/>
              <a:gd name="connsiteX756" fmla="*/ 2637148 w 3649608"/>
              <a:gd name="connsiteY756" fmla="*/ 617137 h 3508344"/>
              <a:gd name="connsiteX757" fmla="*/ 2635931 w 3649608"/>
              <a:gd name="connsiteY757" fmla="*/ 618088 h 3508344"/>
              <a:gd name="connsiteX758" fmla="*/ 2630520 w 3649608"/>
              <a:gd name="connsiteY758" fmla="*/ 616665 h 3508344"/>
              <a:gd name="connsiteX759" fmla="*/ 2629228 w 3649608"/>
              <a:gd name="connsiteY759" fmla="*/ 614023 h 3508344"/>
              <a:gd name="connsiteX760" fmla="*/ 2628619 w 3649608"/>
              <a:gd name="connsiteY760" fmla="*/ 613209 h 3508344"/>
              <a:gd name="connsiteX761" fmla="*/ 2629228 w 3649608"/>
              <a:gd name="connsiteY761" fmla="*/ 609891 h 3508344"/>
              <a:gd name="connsiteX762" fmla="*/ 2629911 w 3649608"/>
              <a:gd name="connsiteY762" fmla="*/ 606230 h 3508344"/>
              <a:gd name="connsiteX763" fmla="*/ 2629911 w 3649608"/>
              <a:gd name="connsiteY763" fmla="*/ 602228 h 3508344"/>
              <a:gd name="connsiteX764" fmla="*/ 2628625 w 3649608"/>
              <a:gd name="connsiteY764" fmla="*/ 598841 h 3508344"/>
              <a:gd name="connsiteX765" fmla="*/ 2617188 w 3649608"/>
              <a:gd name="connsiteY765" fmla="*/ 577095 h 3508344"/>
              <a:gd name="connsiteX766" fmla="*/ 2612386 w 3649608"/>
              <a:gd name="connsiteY766" fmla="*/ 572894 h 3508344"/>
              <a:gd name="connsiteX767" fmla="*/ 2604539 w 3649608"/>
              <a:gd name="connsiteY767" fmla="*/ 570122 h 3508344"/>
              <a:gd name="connsiteX768" fmla="*/ 2603248 w 3649608"/>
              <a:gd name="connsiteY768" fmla="*/ 569376 h 3508344"/>
              <a:gd name="connsiteX769" fmla="*/ 2601626 w 3649608"/>
              <a:gd name="connsiteY769" fmla="*/ 568425 h 3508344"/>
              <a:gd name="connsiteX770" fmla="*/ 2600340 w 3649608"/>
              <a:gd name="connsiteY770" fmla="*/ 568089 h 3508344"/>
              <a:gd name="connsiteX771" fmla="*/ 2599123 w 3649608"/>
              <a:gd name="connsiteY771" fmla="*/ 569171 h 3508344"/>
              <a:gd name="connsiteX772" fmla="*/ 2598445 w 3649608"/>
              <a:gd name="connsiteY772" fmla="*/ 571340 h 3508344"/>
              <a:gd name="connsiteX773" fmla="*/ 2596818 w 3649608"/>
              <a:gd name="connsiteY773" fmla="*/ 573235 h 3508344"/>
              <a:gd name="connsiteX774" fmla="*/ 2596818 w 3649608"/>
              <a:gd name="connsiteY774" fmla="*/ 573304 h 3508344"/>
              <a:gd name="connsiteX775" fmla="*/ 2594923 w 3649608"/>
              <a:gd name="connsiteY775" fmla="*/ 573708 h 3508344"/>
              <a:gd name="connsiteX776" fmla="*/ 2591202 w 3649608"/>
              <a:gd name="connsiteY776" fmla="*/ 572894 h 3508344"/>
              <a:gd name="connsiteX777" fmla="*/ 2590121 w 3649608"/>
              <a:gd name="connsiteY777" fmla="*/ 571471 h 3508344"/>
              <a:gd name="connsiteX778" fmla="*/ 2589512 w 3649608"/>
              <a:gd name="connsiteY778" fmla="*/ 569712 h 3508344"/>
              <a:gd name="connsiteX779" fmla="*/ 2589512 w 3649608"/>
              <a:gd name="connsiteY779" fmla="*/ 567884 h 3508344"/>
              <a:gd name="connsiteX780" fmla="*/ 2590121 w 3649608"/>
              <a:gd name="connsiteY780" fmla="*/ 562465 h 3508344"/>
              <a:gd name="connsiteX781" fmla="*/ 2590121 w 3649608"/>
              <a:gd name="connsiteY781" fmla="*/ 562260 h 3508344"/>
              <a:gd name="connsiteX782" fmla="*/ 2591817 w 3649608"/>
              <a:gd name="connsiteY782" fmla="*/ 561241 h 3508344"/>
              <a:gd name="connsiteX783" fmla="*/ 2592426 w 3649608"/>
              <a:gd name="connsiteY783" fmla="*/ 560632 h 3508344"/>
              <a:gd name="connsiteX784" fmla="*/ 2593103 w 3649608"/>
              <a:gd name="connsiteY784" fmla="*/ 559823 h 3508344"/>
              <a:gd name="connsiteX785" fmla="*/ 2591208 w 3649608"/>
              <a:gd name="connsiteY785" fmla="*/ 554063 h 3508344"/>
              <a:gd name="connsiteX786" fmla="*/ 2586406 w 3649608"/>
              <a:gd name="connsiteY786" fmla="*/ 548233 h 3508344"/>
              <a:gd name="connsiteX787" fmla="*/ 2581603 w 3649608"/>
              <a:gd name="connsiteY787" fmla="*/ 543019 h 3508344"/>
              <a:gd name="connsiteX788" fmla="*/ 2578491 w 3649608"/>
              <a:gd name="connsiteY788" fmla="*/ 543150 h 3508344"/>
              <a:gd name="connsiteX789" fmla="*/ 2576261 w 3649608"/>
              <a:gd name="connsiteY789" fmla="*/ 543218 h 3508344"/>
              <a:gd name="connsiteX790" fmla="*/ 2572067 w 3649608"/>
              <a:gd name="connsiteY790" fmla="*/ 544237 h 3508344"/>
              <a:gd name="connsiteX791" fmla="*/ 2564829 w 3649608"/>
              <a:gd name="connsiteY791" fmla="*/ 546269 h 3508344"/>
              <a:gd name="connsiteX792" fmla="*/ 2559413 w 3649608"/>
              <a:gd name="connsiteY792" fmla="*/ 544709 h 3508344"/>
              <a:gd name="connsiteX793" fmla="*/ 2554406 w 3649608"/>
              <a:gd name="connsiteY793" fmla="*/ 541254 h 3508344"/>
              <a:gd name="connsiteX794" fmla="*/ 2553319 w 3649608"/>
              <a:gd name="connsiteY794" fmla="*/ 540036 h 3508344"/>
              <a:gd name="connsiteX795" fmla="*/ 2550884 w 3649608"/>
              <a:gd name="connsiteY795" fmla="*/ 537599 h 3508344"/>
              <a:gd name="connsiteX796" fmla="*/ 2544790 w 3649608"/>
              <a:gd name="connsiteY796" fmla="*/ 528855 h 3508344"/>
              <a:gd name="connsiteX797" fmla="*/ 2540665 w 3649608"/>
              <a:gd name="connsiteY797" fmla="*/ 522292 h 3508344"/>
              <a:gd name="connsiteX798" fmla="*/ 2537535 w 3649608"/>
              <a:gd name="connsiteY798" fmla="*/ 519559 h 3508344"/>
              <a:gd name="connsiteX799" fmla="*/ 2535236 w 3649608"/>
              <a:gd name="connsiteY799" fmla="*/ 518950 h 3508344"/>
              <a:gd name="connsiteX800" fmla="*/ 2528602 w 3649608"/>
              <a:gd name="connsiteY800" fmla="*/ 516918 h 3508344"/>
              <a:gd name="connsiteX801" fmla="*/ 2523595 w 3649608"/>
              <a:gd name="connsiteY801" fmla="*/ 514208 h 3508344"/>
              <a:gd name="connsiteX802" fmla="*/ 2514667 w 3649608"/>
              <a:gd name="connsiteY802" fmla="*/ 504997 h 3508344"/>
              <a:gd name="connsiteX803" fmla="*/ 2510474 w 3649608"/>
              <a:gd name="connsiteY803" fmla="*/ 502760 h 3508344"/>
              <a:gd name="connsiteX804" fmla="*/ 2509865 w 3649608"/>
              <a:gd name="connsiteY804" fmla="*/ 502555 h 3508344"/>
              <a:gd name="connsiteX805" fmla="*/ 2507362 w 3649608"/>
              <a:gd name="connsiteY805" fmla="*/ 502692 h 3508344"/>
              <a:gd name="connsiteX806" fmla="*/ 2504454 w 3649608"/>
              <a:gd name="connsiteY806" fmla="*/ 502760 h 3508344"/>
              <a:gd name="connsiteX807" fmla="*/ 2499447 w 3649608"/>
              <a:gd name="connsiteY807" fmla="*/ 504587 h 3508344"/>
              <a:gd name="connsiteX808" fmla="*/ 2494030 w 3649608"/>
              <a:gd name="connsiteY808" fmla="*/ 506551 h 3508344"/>
              <a:gd name="connsiteX809" fmla="*/ 2489905 w 3649608"/>
              <a:gd name="connsiteY809" fmla="*/ 507229 h 3508344"/>
              <a:gd name="connsiteX810" fmla="*/ 2488010 w 3649608"/>
              <a:gd name="connsiteY810" fmla="*/ 507434 h 3508344"/>
              <a:gd name="connsiteX811" fmla="*/ 2484494 w 3649608"/>
              <a:gd name="connsiteY811" fmla="*/ 506819 h 3508344"/>
              <a:gd name="connsiteX812" fmla="*/ 2481990 w 3649608"/>
              <a:gd name="connsiteY812" fmla="*/ 506546 h 3508344"/>
              <a:gd name="connsiteX813" fmla="*/ 2479692 w 3649608"/>
              <a:gd name="connsiteY813" fmla="*/ 503637 h 3508344"/>
              <a:gd name="connsiteX814" fmla="*/ 2479692 w 3649608"/>
              <a:gd name="connsiteY814" fmla="*/ 489274 h 3508344"/>
              <a:gd name="connsiteX815" fmla="*/ 2479083 w 3649608"/>
              <a:gd name="connsiteY815" fmla="*/ 487037 h 3508344"/>
              <a:gd name="connsiteX816" fmla="*/ 2479083 w 3649608"/>
              <a:gd name="connsiteY816" fmla="*/ 486969 h 3508344"/>
              <a:gd name="connsiteX817" fmla="*/ 2476579 w 3649608"/>
              <a:gd name="connsiteY817" fmla="*/ 482972 h 3508344"/>
              <a:gd name="connsiteX818" fmla="*/ 2475970 w 3649608"/>
              <a:gd name="connsiteY818" fmla="*/ 481008 h 3508344"/>
              <a:gd name="connsiteX819" fmla="*/ 2476579 w 3649608"/>
              <a:gd name="connsiteY819" fmla="*/ 478634 h 3508344"/>
              <a:gd name="connsiteX820" fmla="*/ 2478474 w 3649608"/>
              <a:gd name="connsiteY820" fmla="*/ 475993 h 3508344"/>
              <a:gd name="connsiteX821" fmla="*/ 2479083 w 3649608"/>
              <a:gd name="connsiteY821" fmla="*/ 475589 h 3508344"/>
              <a:gd name="connsiteX822" fmla="*/ 2479692 w 3649608"/>
              <a:gd name="connsiteY822" fmla="*/ 474029 h 3508344"/>
              <a:gd name="connsiteX823" fmla="*/ 2479692 w 3649608"/>
              <a:gd name="connsiteY823" fmla="*/ 472879 h 3508344"/>
              <a:gd name="connsiteX824" fmla="*/ 2480773 w 3649608"/>
              <a:gd name="connsiteY824" fmla="*/ 469355 h 3508344"/>
              <a:gd name="connsiteX825" fmla="*/ 2481382 w 3649608"/>
              <a:gd name="connsiteY825" fmla="*/ 467796 h 3508344"/>
              <a:gd name="connsiteX826" fmla="*/ 2481990 w 3649608"/>
              <a:gd name="connsiteY826" fmla="*/ 466105 h 3508344"/>
              <a:gd name="connsiteX827" fmla="*/ 2482599 w 3649608"/>
              <a:gd name="connsiteY827" fmla="*/ 462786 h 3508344"/>
              <a:gd name="connsiteX828" fmla="*/ 2482599 w 3649608"/>
              <a:gd name="connsiteY828" fmla="*/ 460481 h 3508344"/>
              <a:gd name="connsiteX829" fmla="*/ 2481990 w 3649608"/>
              <a:gd name="connsiteY829" fmla="*/ 457703 h 3508344"/>
              <a:gd name="connsiteX830" fmla="*/ 2478474 w 3649608"/>
              <a:gd name="connsiteY830" fmla="*/ 450797 h 3508344"/>
              <a:gd name="connsiteX831" fmla="*/ 2478474 w 3649608"/>
              <a:gd name="connsiteY831" fmla="*/ 450729 h 3508344"/>
              <a:gd name="connsiteX832" fmla="*/ 2471845 w 3649608"/>
              <a:gd name="connsiteY832" fmla="*/ 447814 h 3508344"/>
              <a:gd name="connsiteX833" fmla="*/ 2467043 w 3649608"/>
              <a:gd name="connsiteY833" fmla="*/ 445850 h 3508344"/>
              <a:gd name="connsiteX834" fmla="*/ 2463322 w 3649608"/>
              <a:gd name="connsiteY834" fmla="*/ 440499 h 3508344"/>
              <a:gd name="connsiteX835" fmla="*/ 2464539 w 3649608"/>
              <a:gd name="connsiteY835" fmla="*/ 434266 h 3508344"/>
              <a:gd name="connsiteX836" fmla="*/ 2471168 w 3649608"/>
              <a:gd name="connsiteY836" fmla="*/ 417330 h 3508344"/>
              <a:gd name="connsiteX837" fmla="*/ 2474076 w 3649608"/>
              <a:gd name="connsiteY837" fmla="*/ 410556 h 3508344"/>
              <a:gd name="connsiteX838" fmla="*/ 2474076 w 3649608"/>
              <a:gd name="connsiteY838" fmla="*/ 406355 h 3508344"/>
              <a:gd name="connsiteX839" fmla="*/ 2473672 w 3649608"/>
              <a:gd name="connsiteY839" fmla="*/ 403172 h 3508344"/>
              <a:gd name="connsiteX840" fmla="*/ 2474076 w 3649608"/>
              <a:gd name="connsiteY840" fmla="*/ 400531 h 3508344"/>
              <a:gd name="connsiteX841" fmla="*/ 2474076 w 3649608"/>
              <a:gd name="connsiteY841" fmla="*/ 399580 h 3508344"/>
              <a:gd name="connsiteX842" fmla="*/ 2475361 w 3649608"/>
              <a:gd name="connsiteY842" fmla="*/ 396671 h 3508344"/>
              <a:gd name="connsiteX843" fmla="*/ 2479083 w 3649608"/>
              <a:gd name="connsiteY843" fmla="*/ 389419 h 3508344"/>
              <a:gd name="connsiteX844" fmla="*/ 2479083 w 3649608"/>
              <a:gd name="connsiteY844" fmla="*/ 389288 h 3508344"/>
              <a:gd name="connsiteX845" fmla="*/ 2480164 w 3649608"/>
              <a:gd name="connsiteY845" fmla="*/ 389015 h 3508344"/>
              <a:gd name="connsiteX846" fmla="*/ 2482599 w 3649608"/>
              <a:gd name="connsiteY846" fmla="*/ 391793 h 3508344"/>
              <a:gd name="connsiteX847" fmla="*/ 2483282 w 3649608"/>
              <a:gd name="connsiteY847" fmla="*/ 391929 h 3508344"/>
              <a:gd name="connsiteX848" fmla="*/ 2483282 w 3649608"/>
              <a:gd name="connsiteY848" fmla="*/ 387865 h 3508344"/>
              <a:gd name="connsiteX849" fmla="*/ 2483891 w 3649608"/>
              <a:gd name="connsiteY849" fmla="*/ 385155 h 3508344"/>
              <a:gd name="connsiteX850" fmla="*/ 2485108 w 3649608"/>
              <a:gd name="connsiteY850" fmla="*/ 377094 h 3508344"/>
              <a:gd name="connsiteX851" fmla="*/ 2485108 w 3649608"/>
              <a:gd name="connsiteY851" fmla="*/ 370388 h 3508344"/>
              <a:gd name="connsiteX852" fmla="*/ 2482605 w 3649608"/>
              <a:gd name="connsiteY852" fmla="*/ 367337 h 3508344"/>
              <a:gd name="connsiteX853" fmla="*/ 2475367 w 3649608"/>
              <a:gd name="connsiteY853" fmla="*/ 368897 h 3508344"/>
              <a:gd name="connsiteX854" fmla="*/ 2472460 w 3649608"/>
              <a:gd name="connsiteY854" fmla="*/ 367747 h 3508344"/>
              <a:gd name="connsiteX855" fmla="*/ 2471168 w 3649608"/>
              <a:gd name="connsiteY855" fmla="*/ 362259 h 3508344"/>
              <a:gd name="connsiteX856" fmla="*/ 2471168 w 3649608"/>
              <a:gd name="connsiteY856" fmla="*/ 362054 h 3508344"/>
              <a:gd name="connsiteX857" fmla="*/ 2464539 w 3649608"/>
              <a:gd name="connsiteY857" fmla="*/ 365174 h 3508344"/>
              <a:gd name="connsiteX858" fmla="*/ 2437956 w 3649608"/>
              <a:gd name="connsiteY858" fmla="*/ 391929 h 3508344"/>
              <a:gd name="connsiteX859" fmla="*/ 2436670 w 3649608"/>
              <a:gd name="connsiteY859" fmla="*/ 394907 h 3508344"/>
              <a:gd name="connsiteX860" fmla="*/ 2436261 w 3649608"/>
              <a:gd name="connsiteY860" fmla="*/ 398909 h 3508344"/>
              <a:gd name="connsiteX861" fmla="*/ 2436261 w 3649608"/>
              <a:gd name="connsiteY861" fmla="*/ 400531 h 3508344"/>
              <a:gd name="connsiteX862" fmla="*/ 2436670 w 3649608"/>
              <a:gd name="connsiteY862" fmla="*/ 401208 h 3508344"/>
              <a:gd name="connsiteX863" fmla="*/ 2436670 w 3649608"/>
              <a:gd name="connsiteY863" fmla="*/ 401886 h 3508344"/>
              <a:gd name="connsiteX864" fmla="*/ 2437279 w 3649608"/>
              <a:gd name="connsiteY864" fmla="*/ 403036 h 3508344"/>
              <a:gd name="connsiteX865" fmla="*/ 2437279 w 3649608"/>
              <a:gd name="connsiteY865" fmla="*/ 404322 h 3508344"/>
              <a:gd name="connsiteX866" fmla="*/ 2437956 w 3649608"/>
              <a:gd name="connsiteY866" fmla="*/ 405746 h 3508344"/>
              <a:gd name="connsiteX867" fmla="*/ 2436670 w 3649608"/>
              <a:gd name="connsiteY867" fmla="*/ 409810 h 3508344"/>
              <a:gd name="connsiteX868" fmla="*/ 2435658 w 3649608"/>
              <a:gd name="connsiteY868" fmla="*/ 418002 h 3508344"/>
              <a:gd name="connsiteX869" fmla="*/ 2433763 w 3649608"/>
              <a:gd name="connsiteY869" fmla="*/ 424173 h 3508344"/>
              <a:gd name="connsiteX870" fmla="*/ 2433763 w 3649608"/>
              <a:gd name="connsiteY870" fmla="*/ 424918 h 3508344"/>
              <a:gd name="connsiteX871" fmla="*/ 2431936 w 3649608"/>
              <a:gd name="connsiteY871" fmla="*/ 428573 h 3508344"/>
              <a:gd name="connsiteX872" fmla="*/ 2430247 w 3649608"/>
              <a:gd name="connsiteY872" fmla="*/ 429791 h 3508344"/>
              <a:gd name="connsiteX873" fmla="*/ 2428961 w 3649608"/>
              <a:gd name="connsiteY873" fmla="*/ 430400 h 3508344"/>
              <a:gd name="connsiteX874" fmla="*/ 2418610 w 3649608"/>
              <a:gd name="connsiteY874" fmla="*/ 431960 h 3508344"/>
              <a:gd name="connsiteX875" fmla="*/ 2410286 w 3649608"/>
              <a:gd name="connsiteY875" fmla="*/ 436224 h 3508344"/>
              <a:gd name="connsiteX876" fmla="*/ 2384306 w 3649608"/>
              <a:gd name="connsiteY876" fmla="*/ 449164 h 3508344"/>
              <a:gd name="connsiteX877" fmla="*/ 2376392 w 3649608"/>
              <a:gd name="connsiteY877" fmla="*/ 450513 h 3508344"/>
              <a:gd name="connsiteX878" fmla="*/ 2343919 w 3649608"/>
              <a:gd name="connsiteY878" fmla="*/ 441439 h 3508344"/>
              <a:gd name="connsiteX879" fmla="*/ 2337899 w 3649608"/>
              <a:gd name="connsiteY879" fmla="*/ 439680 h 3508344"/>
              <a:gd name="connsiteX880" fmla="*/ 2330662 w 3649608"/>
              <a:gd name="connsiteY880" fmla="*/ 440693 h 3508344"/>
              <a:gd name="connsiteX881" fmla="*/ 2318554 w 3649608"/>
              <a:gd name="connsiteY881" fmla="*/ 442526 h 3508344"/>
              <a:gd name="connsiteX882" fmla="*/ 2316118 w 3649608"/>
              <a:gd name="connsiteY882" fmla="*/ 441780 h 3508344"/>
              <a:gd name="connsiteX883" fmla="*/ 2315441 w 3649608"/>
              <a:gd name="connsiteY883" fmla="*/ 441575 h 3508344"/>
              <a:gd name="connsiteX884" fmla="*/ 2301501 w 3649608"/>
              <a:gd name="connsiteY884" fmla="*/ 433987 h 3508344"/>
              <a:gd name="connsiteX885" fmla="*/ 2303396 w 3649608"/>
              <a:gd name="connsiteY885" fmla="*/ 434186 h 3508344"/>
              <a:gd name="connsiteX886" fmla="*/ 2303396 w 3649608"/>
              <a:gd name="connsiteY886" fmla="*/ 430600 h 3508344"/>
              <a:gd name="connsiteX887" fmla="*/ 2302787 w 3649608"/>
              <a:gd name="connsiteY887" fmla="*/ 428567 h 3508344"/>
              <a:gd name="connsiteX888" fmla="*/ 2302178 w 3649608"/>
              <a:gd name="connsiteY888" fmla="*/ 425516 h 3508344"/>
              <a:gd name="connsiteX889" fmla="*/ 2301501 w 3649608"/>
              <a:gd name="connsiteY889" fmla="*/ 422607 h 3508344"/>
              <a:gd name="connsiteX890" fmla="*/ 2300483 w 3649608"/>
              <a:gd name="connsiteY890" fmla="*/ 422197 h 3508344"/>
              <a:gd name="connsiteX891" fmla="*/ 2301501 w 3649608"/>
              <a:gd name="connsiteY891" fmla="*/ 417592 h 3508344"/>
              <a:gd name="connsiteX892" fmla="*/ 2302787 w 3649608"/>
              <a:gd name="connsiteY892" fmla="*/ 415087 h 3508344"/>
              <a:gd name="connsiteX893" fmla="*/ 2302787 w 3649608"/>
              <a:gd name="connsiteY893" fmla="*/ 414677 h 3508344"/>
              <a:gd name="connsiteX894" fmla="*/ 2304614 w 3649608"/>
              <a:gd name="connsiteY894" fmla="*/ 412508 h 3508344"/>
              <a:gd name="connsiteX895" fmla="*/ 2307117 w 3649608"/>
              <a:gd name="connsiteY895" fmla="*/ 409935 h 3508344"/>
              <a:gd name="connsiteX896" fmla="*/ 2308807 w 3649608"/>
              <a:gd name="connsiteY896" fmla="*/ 408239 h 3508344"/>
              <a:gd name="connsiteX897" fmla="*/ 2313205 w 3649608"/>
              <a:gd name="connsiteY897" fmla="*/ 405324 h 3508344"/>
              <a:gd name="connsiteX898" fmla="*/ 2314833 w 3649608"/>
              <a:gd name="connsiteY898" fmla="*/ 404038 h 3508344"/>
              <a:gd name="connsiteX899" fmla="*/ 2317945 w 3649608"/>
              <a:gd name="connsiteY899" fmla="*/ 402410 h 3508344"/>
              <a:gd name="connsiteX900" fmla="*/ 2320853 w 3649608"/>
              <a:gd name="connsiteY900" fmla="*/ 401191 h 3508344"/>
              <a:gd name="connsiteX901" fmla="*/ 2320853 w 3649608"/>
              <a:gd name="connsiteY901" fmla="*/ 398550 h 3508344"/>
              <a:gd name="connsiteX902" fmla="*/ 2319225 w 3649608"/>
              <a:gd name="connsiteY902" fmla="*/ 395504 h 3508344"/>
              <a:gd name="connsiteX903" fmla="*/ 2318548 w 3649608"/>
              <a:gd name="connsiteY903" fmla="*/ 393472 h 3508344"/>
              <a:gd name="connsiteX904" fmla="*/ 2317939 w 3649608"/>
              <a:gd name="connsiteY904" fmla="*/ 391912 h 3508344"/>
              <a:gd name="connsiteX905" fmla="*/ 2313814 w 3649608"/>
              <a:gd name="connsiteY905" fmla="*/ 375250 h 3508344"/>
              <a:gd name="connsiteX906" fmla="*/ 2311311 w 3649608"/>
              <a:gd name="connsiteY906" fmla="*/ 373895 h 3508344"/>
              <a:gd name="connsiteX907" fmla="*/ 2308198 w 3649608"/>
              <a:gd name="connsiteY907" fmla="*/ 374305 h 3508344"/>
              <a:gd name="connsiteX908" fmla="*/ 2303396 w 3649608"/>
              <a:gd name="connsiteY908" fmla="*/ 376605 h 3508344"/>
              <a:gd name="connsiteX909" fmla="*/ 2301501 w 3649608"/>
              <a:gd name="connsiteY909" fmla="*/ 375859 h 3508344"/>
              <a:gd name="connsiteX910" fmla="*/ 2299874 w 3649608"/>
              <a:gd name="connsiteY910" fmla="*/ 374840 h 3508344"/>
              <a:gd name="connsiteX911" fmla="*/ 2300483 w 3649608"/>
              <a:gd name="connsiteY911" fmla="*/ 369011 h 3508344"/>
              <a:gd name="connsiteX912" fmla="*/ 2300483 w 3649608"/>
              <a:gd name="connsiteY912" fmla="*/ 367861 h 3508344"/>
              <a:gd name="connsiteX913" fmla="*/ 2303390 w 3649608"/>
              <a:gd name="connsiteY913" fmla="*/ 358041 h 3508344"/>
              <a:gd name="connsiteX914" fmla="*/ 2305285 w 3649608"/>
              <a:gd name="connsiteY914" fmla="*/ 352354 h 3508344"/>
              <a:gd name="connsiteX915" fmla="*/ 2306502 w 3649608"/>
              <a:gd name="connsiteY915" fmla="*/ 345238 h 3508344"/>
              <a:gd name="connsiteX916" fmla="*/ 2307788 w 3649608"/>
              <a:gd name="connsiteY916" fmla="*/ 342460 h 3508344"/>
              <a:gd name="connsiteX917" fmla="*/ 2307788 w 3649608"/>
              <a:gd name="connsiteY917" fmla="*/ 342118 h 3508344"/>
              <a:gd name="connsiteX918" fmla="*/ 2310696 w 3649608"/>
              <a:gd name="connsiteY918" fmla="*/ 338395 h 3508344"/>
              <a:gd name="connsiteX919" fmla="*/ 2316113 w 3649608"/>
              <a:gd name="connsiteY919" fmla="*/ 333722 h 3508344"/>
              <a:gd name="connsiteX920" fmla="*/ 2316722 w 3649608"/>
              <a:gd name="connsiteY920" fmla="*/ 333312 h 3508344"/>
              <a:gd name="connsiteX921" fmla="*/ 2318548 w 3649608"/>
              <a:gd name="connsiteY921" fmla="*/ 330875 h 3508344"/>
              <a:gd name="connsiteX922" fmla="*/ 2319225 w 3649608"/>
              <a:gd name="connsiteY922" fmla="*/ 328911 h 3508344"/>
              <a:gd name="connsiteX923" fmla="*/ 2319225 w 3649608"/>
              <a:gd name="connsiteY923" fmla="*/ 326811 h 3508344"/>
              <a:gd name="connsiteX924" fmla="*/ 2317939 w 3649608"/>
              <a:gd name="connsiteY924" fmla="*/ 324306 h 3508344"/>
              <a:gd name="connsiteX925" fmla="*/ 2314827 w 3649608"/>
              <a:gd name="connsiteY925" fmla="*/ 321596 h 3508344"/>
              <a:gd name="connsiteX926" fmla="*/ 2312528 w 3649608"/>
              <a:gd name="connsiteY926" fmla="*/ 320378 h 3508344"/>
              <a:gd name="connsiteX927" fmla="*/ 2311311 w 3649608"/>
              <a:gd name="connsiteY927" fmla="*/ 319564 h 3508344"/>
              <a:gd name="connsiteX928" fmla="*/ 2308807 w 3649608"/>
              <a:gd name="connsiteY928" fmla="*/ 318682 h 3508344"/>
              <a:gd name="connsiteX929" fmla="*/ 2308807 w 3649608"/>
              <a:gd name="connsiteY929" fmla="*/ 318818 h 3508344"/>
              <a:gd name="connsiteX930" fmla="*/ 2305900 w 3649608"/>
              <a:gd name="connsiteY930" fmla="*/ 320037 h 3508344"/>
              <a:gd name="connsiteX931" fmla="*/ 2305900 w 3649608"/>
              <a:gd name="connsiteY931" fmla="*/ 323902 h 3508344"/>
              <a:gd name="connsiteX932" fmla="*/ 2306508 w 3649608"/>
              <a:gd name="connsiteY932" fmla="*/ 325251 h 3508344"/>
              <a:gd name="connsiteX933" fmla="*/ 2305291 w 3649608"/>
              <a:gd name="connsiteY933" fmla="*/ 325860 h 3508344"/>
              <a:gd name="connsiteX934" fmla="*/ 2304614 w 3649608"/>
              <a:gd name="connsiteY934" fmla="*/ 327010 h 3508344"/>
              <a:gd name="connsiteX935" fmla="*/ 2301097 w 3649608"/>
              <a:gd name="connsiteY935" fmla="*/ 325593 h 3508344"/>
              <a:gd name="connsiteX936" fmla="*/ 2299879 w 3649608"/>
              <a:gd name="connsiteY936" fmla="*/ 324847 h 3508344"/>
              <a:gd name="connsiteX937" fmla="*/ 2294468 w 3649608"/>
              <a:gd name="connsiteY937" fmla="*/ 313735 h 3508344"/>
              <a:gd name="connsiteX938" fmla="*/ 2293251 w 3649608"/>
              <a:gd name="connsiteY938" fmla="*/ 310285 h 3508344"/>
              <a:gd name="connsiteX939" fmla="*/ 2287840 w 3649608"/>
              <a:gd name="connsiteY939" fmla="*/ 305680 h 3508344"/>
              <a:gd name="connsiteX940" fmla="*/ 2284659 w 3649608"/>
              <a:gd name="connsiteY940" fmla="*/ 303647 h 3508344"/>
              <a:gd name="connsiteX941" fmla="*/ 2282423 w 3649608"/>
              <a:gd name="connsiteY941" fmla="*/ 302560 h 3508344"/>
              <a:gd name="connsiteX942" fmla="*/ 2274508 w 3649608"/>
              <a:gd name="connsiteY942" fmla="*/ 293418 h 3508344"/>
              <a:gd name="connsiteX943" fmla="*/ 2273899 w 3649608"/>
              <a:gd name="connsiteY943" fmla="*/ 293281 h 3508344"/>
              <a:gd name="connsiteX944" fmla="*/ 2269706 w 3649608"/>
              <a:gd name="connsiteY944" fmla="*/ 291112 h 3508344"/>
              <a:gd name="connsiteX945" fmla="*/ 2267208 w 3649608"/>
              <a:gd name="connsiteY945" fmla="*/ 291454 h 3508344"/>
              <a:gd name="connsiteX946" fmla="*/ 2264295 w 3649608"/>
              <a:gd name="connsiteY946" fmla="*/ 291727 h 3508344"/>
              <a:gd name="connsiteX947" fmla="*/ 2253945 w 3649608"/>
              <a:gd name="connsiteY947" fmla="*/ 296127 h 3508344"/>
              <a:gd name="connsiteX948" fmla="*/ 2248528 w 3649608"/>
              <a:gd name="connsiteY948" fmla="*/ 298296 h 3508344"/>
              <a:gd name="connsiteX949" fmla="*/ 2244944 w 3649608"/>
              <a:gd name="connsiteY949" fmla="*/ 298427 h 3508344"/>
              <a:gd name="connsiteX950" fmla="*/ 2243117 w 3649608"/>
              <a:gd name="connsiteY950" fmla="*/ 298427 h 3508344"/>
              <a:gd name="connsiteX951" fmla="*/ 2241831 w 3649608"/>
              <a:gd name="connsiteY951" fmla="*/ 297886 h 3508344"/>
              <a:gd name="connsiteX952" fmla="*/ 2238309 w 3649608"/>
              <a:gd name="connsiteY952" fmla="*/ 296327 h 3508344"/>
              <a:gd name="connsiteX953" fmla="*/ 2235805 w 3649608"/>
              <a:gd name="connsiteY953" fmla="*/ 294568 h 3508344"/>
              <a:gd name="connsiteX954" fmla="*/ 2233979 w 3649608"/>
              <a:gd name="connsiteY954" fmla="*/ 293275 h 3508344"/>
              <a:gd name="connsiteX955" fmla="*/ 2229177 w 3649608"/>
              <a:gd name="connsiteY955" fmla="*/ 290702 h 3508344"/>
              <a:gd name="connsiteX956" fmla="*/ 2218958 w 3649608"/>
              <a:gd name="connsiteY956" fmla="*/ 289347 h 3508344"/>
              <a:gd name="connsiteX957" fmla="*/ 2208136 w 3649608"/>
              <a:gd name="connsiteY957" fmla="*/ 290298 h 3508344"/>
              <a:gd name="connsiteX958" fmla="*/ 2206309 w 3649608"/>
              <a:gd name="connsiteY958" fmla="*/ 290771 h 3508344"/>
              <a:gd name="connsiteX959" fmla="*/ 2204415 w 3649608"/>
              <a:gd name="connsiteY959" fmla="*/ 291448 h 3508344"/>
              <a:gd name="connsiteX960" fmla="*/ 2202719 w 3649608"/>
              <a:gd name="connsiteY960" fmla="*/ 293753 h 3508344"/>
              <a:gd name="connsiteX961" fmla="*/ 2197786 w 3649608"/>
              <a:gd name="connsiteY961" fmla="*/ 301342 h 3508344"/>
              <a:gd name="connsiteX962" fmla="*/ 2197177 w 3649608"/>
              <a:gd name="connsiteY962" fmla="*/ 303847 h 3508344"/>
              <a:gd name="connsiteX963" fmla="*/ 2196704 w 3649608"/>
              <a:gd name="connsiteY963" fmla="*/ 304661 h 3508344"/>
              <a:gd name="connsiteX964" fmla="*/ 2196704 w 3649608"/>
              <a:gd name="connsiteY964" fmla="*/ 305065 h 3508344"/>
              <a:gd name="connsiteX965" fmla="*/ 2195487 w 3649608"/>
              <a:gd name="connsiteY965" fmla="*/ 306556 h 3508344"/>
              <a:gd name="connsiteX966" fmla="*/ 2194878 w 3649608"/>
              <a:gd name="connsiteY966" fmla="*/ 306215 h 3508344"/>
              <a:gd name="connsiteX967" fmla="*/ 2194201 w 3649608"/>
              <a:gd name="connsiteY967" fmla="*/ 306420 h 3508344"/>
              <a:gd name="connsiteX968" fmla="*/ 2193592 w 3649608"/>
              <a:gd name="connsiteY968" fmla="*/ 308924 h 3508344"/>
              <a:gd name="connsiteX969" fmla="*/ 2184659 w 3649608"/>
              <a:gd name="connsiteY969" fmla="*/ 300795 h 3508344"/>
              <a:gd name="connsiteX970" fmla="*/ 2182764 w 3649608"/>
              <a:gd name="connsiteY970" fmla="*/ 284879 h 3508344"/>
              <a:gd name="connsiteX971" fmla="*/ 2182155 w 3649608"/>
              <a:gd name="connsiteY971" fmla="*/ 266656 h 3508344"/>
              <a:gd name="connsiteX972" fmla="*/ 2180329 w 3649608"/>
              <a:gd name="connsiteY972" fmla="*/ 251685 h 3508344"/>
              <a:gd name="connsiteX973" fmla="*/ 2176136 w 3649608"/>
              <a:gd name="connsiteY973" fmla="*/ 244369 h 3508344"/>
              <a:gd name="connsiteX974" fmla="*/ 2171333 w 3649608"/>
              <a:gd name="connsiteY974" fmla="*/ 239559 h 3508344"/>
              <a:gd name="connsiteX975" fmla="*/ 2165917 w 3649608"/>
              <a:gd name="connsiteY975" fmla="*/ 236849 h 3508344"/>
              <a:gd name="connsiteX976" fmla="*/ 2160375 w 3649608"/>
              <a:gd name="connsiteY976" fmla="*/ 235631 h 3508344"/>
              <a:gd name="connsiteX977" fmla="*/ 2145353 w 3649608"/>
              <a:gd name="connsiteY977" fmla="*/ 235495 h 3508344"/>
              <a:gd name="connsiteX978" fmla="*/ 2144136 w 3649608"/>
              <a:gd name="connsiteY978" fmla="*/ 235495 h 3508344"/>
              <a:gd name="connsiteX979" fmla="*/ 2141228 w 3649608"/>
              <a:gd name="connsiteY979" fmla="*/ 233263 h 3508344"/>
              <a:gd name="connsiteX980" fmla="*/ 2143527 w 3649608"/>
              <a:gd name="connsiteY980" fmla="*/ 229267 h 3508344"/>
              <a:gd name="connsiteX981" fmla="*/ 2143527 w 3649608"/>
              <a:gd name="connsiteY981" fmla="*/ 228994 h 3508344"/>
              <a:gd name="connsiteX982" fmla="*/ 2144136 w 3649608"/>
              <a:gd name="connsiteY982" fmla="*/ 225743 h 3508344"/>
              <a:gd name="connsiteX983" fmla="*/ 2142241 w 3649608"/>
              <a:gd name="connsiteY983" fmla="*/ 223773 h 3508344"/>
              <a:gd name="connsiteX984" fmla="*/ 2141228 w 3649608"/>
              <a:gd name="connsiteY984" fmla="*/ 223438 h 3508344"/>
              <a:gd name="connsiteX985" fmla="*/ 2138724 w 3649608"/>
              <a:gd name="connsiteY985" fmla="*/ 222686 h 3508344"/>
              <a:gd name="connsiteX986" fmla="*/ 2136221 w 3649608"/>
              <a:gd name="connsiteY986" fmla="*/ 222959 h 3508344"/>
              <a:gd name="connsiteX987" fmla="*/ 2135203 w 3649608"/>
              <a:gd name="connsiteY987" fmla="*/ 222959 h 3508344"/>
              <a:gd name="connsiteX988" fmla="*/ 2133308 w 3649608"/>
              <a:gd name="connsiteY988" fmla="*/ 224246 h 3508344"/>
              <a:gd name="connsiteX989" fmla="*/ 2132699 w 3649608"/>
              <a:gd name="connsiteY989" fmla="*/ 224587 h 3508344"/>
              <a:gd name="connsiteX990" fmla="*/ 2132090 w 3649608"/>
              <a:gd name="connsiteY990" fmla="*/ 225532 h 3508344"/>
              <a:gd name="connsiteX991" fmla="*/ 2130195 w 3649608"/>
              <a:gd name="connsiteY991" fmla="*/ 227092 h 3508344"/>
              <a:gd name="connsiteX992" fmla="*/ 2129114 w 3649608"/>
              <a:gd name="connsiteY992" fmla="*/ 227701 h 3508344"/>
              <a:gd name="connsiteX993" fmla="*/ 2126679 w 3649608"/>
              <a:gd name="connsiteY993" fmla="*/ 229665 h 3508344"/>
              <a:gd name="connsiteX994" fmla="*/ 2118155 w 3649608"/>
              <a:gd name="connsiteY994" fmla="*/ 232779 h 3508344"/>
              <a:gd name="connsiteX995" fmla="*/ 2115857 w 3649608"/>
              <a:gd name="connsiteY995" fmla="*/ 233656 h 3508344"/>
              <a:gd name="connsiteX996" fmla="*/ 2113962 w 3649608"/>
              <a:gd name="connsiteY996" fmla="*/ 233929 h 3508344"/>
              <a:gd name="connsiteX997" fmla="*/ 2109837 w 3649608"/>
              <a:gd name="connsiteY997" fmla="*/ 234407 h 3508344"/>
              <a:gd name="connsiteX998" fmla="*/ 2105444 w 3649608"/>
              <a:gd name="connsiteY998" fmla="*/ 233121 h 3508344"/>
              <a:gd name="connsiteX999" fmla="*/ 2094617 w 3649608"/>
              <a:gd name="connsiteY999" fmla="*/ 227496 h 3508344"/>
              <a:gd name="connsiteX1000" fmla="*/ 2091709 w 3649608"/>
              <a:gd name="connsiteY1000" fmla="*/ 224923 h 3508344"/>
              <a:gd name="connsiteX1001" fmla="*/ 2087982 w 3649608"/>
              <a:gd name="connsiteY1001" fmla="*/ 220523 h 3508344"/>
              <a:gd name="connsiteX1002" fmla="*/ 2087373 w 3649608"/>
              <a:gd name="connsiteY1002" fmla="*/ 219914 h 3508344"/>
              <a:gd name="connsiteX1003" fmla="*/ 2086087 w 3649608"/>
              <a:gd name="connsiteY1003" fmla="*/ 215439 h 3508344"/>
              <a:gd name="connsiteX1004" fmla="*/ 2086087 w 3649608"/>
              <a:gd name="connsiteY1004" fmla="*/ 202978 h 3508344"/>
              <a:gd name="connsiteX1005" fmla="*/ 2079658 w 3649608"/>
              <a:gd name="connsiteY1005" fmla="*/ 180965 h 3508344"/>
              <a:gd name="connsiteX1006" fmla="*/ 2077154 w 3649608"/>
              <a:gd name="connsiteY1006" fmla="*/ 169716 h 3508344"/>
              <a:gd name="connsiteX1007" fmla="*/ 2079049 w 3649608"/>
              <a:gd name="connsiteY1007" fmla="*/ 166329 h 3508344"/>
              <a:gd name="connsiteX1008" fmla="*/ 2080676 w 3649608"/>
              <a:gd name="connsiteY1008" fmla="*/ 163146 h 3508344"/>
              <a:gd name="connsiteX1009" fmla="*/ 2079663 w 3649608"/>
              <a:gd name="connsiteY1009" fmla="*/ 159554 h 3508344"/>
              <a:gd name="connsiteX1010" fmla="*/ 2077769 w 3649608"/>
              <a:gd name="connsiteY1010" fmla="*/ 153936 h 3508344"/>
              <a:gd name="connsiteX1011" fmla="*/ 2075942 w 3649608"/>
              <a:gd name="connsiteY1011" fmla="*/ 150549 h 3508344"/>
              <a:gd name="connsiteX1012" fmla="*/ 2075942 w 3649608"/>
              <a:gd name="connsiteY1012" fmla="*/ 150275 h 3508344"/>
              <a:gd name="connsiteX1013" fmla="*/ 2073029 w 3649608"/>
              <a:gd name="connsiteY1013" fmla="*/ 149125 h 3508344"/>
              <a:gd name="connsiteX1014" fmla="*/ 2069239 w 3649608"/>
              <a:gd name="connsiteY1014" fmla="*/ 148721 h 3508344"/>
              <a:gd name="connsiteX1015" fmla="*/ 2067618 w 3649608"/>
              <a:gd name="connsiteY1015" fmla="*/ 146347 h 3508344"/>
              <a:gd name="connsiteX1016" fmla="*/ 2063828 w 3649608"/>
              <a:gd name="connsiteY1016" fmla="*/ 138896 h 3508344"/>
              <a:gd name="connsiteX1017" fmla="*/ 2061592 w 3649608"/>
              <a:gd name="connsiteY1017" fmla="*/ 133949 h 3508344"/>
              <a:gd name="connsiteX1018" fmla="*/ 2060306 w 3649608"/>
              <a:gd name="connsiteY1018" fmla="*/ 131842 h 3508344"/>
              <a:gd name="connsiteX1019" fmla="*/ 2056585 w 3649608"/>
              <a:gd name="connsiteY1019" fmla="*/ 125279 h 3508344"/>
              <a:gd name="connsiteX1020" fmla="*/ 2052392 w 3649608"/>
              <a:gd name="connsiteY1020" fmla="*/ 121214 h 3508344"/>
              <a:gd name="connsiteX1021" fmla="*/ 2046981 w 3649608"/>
              <a:gd name="connsiteY1021" fmla="*/ 119654 h 3508344"/>
              <a:gd name="connsiteX1022" fmla="*/ 2045763 w 3649608"/>
              <a:gd name="connsiteY1022" fmla="*/ 119313 h 3508344"/>
              <a:gd name="connsiteX1023" fmla="*/ 2033718 w 3649608"/>
              <a:gd name="connsiteY1023" fmla="*/ 123104 h 3508344"/>
              <a:gd name="connsiteX1024" fmla="*/ 2026412 w 3649608"/>
              <a:gd name="connsiteY1024" fmla="*/ 125410 h 3508344"/>
              <a:gd name="connsiteX1025" fmla="*/ 2024113 w 3649608"/>
              <a:gd name="connsiteY1025" fmla="*/ 126224 h 3508344"/>
              <a:gd name="connsiteX1026" fmla="*/ 2013086 w 3649608"/>
              <a:gd name="connsiteY1026" fmla="*/ 129543 h 3508344"/>
              <a:gd name="connsiteX1027" fmla="*/ 2010178 w 3649608"/>
              <a:gd name="connsiteY1027" fmla="*/ 131512 h 3508344"/>
              <a:gd name="connsiteX1028" fmla="*/ 2007743 w 3649608"/>
              <a:gd name="connsiteY1028" fmla="*/ 133203 h 3508344"/>
              <a:gd name="connsiteX1029" fmla="*/ 2005444 w 3649608"/>
              <a:gd name="connsiteY1029" fmla="*/ 135577 h 3508344"/>
              <a:gd name="connsiteX1030" fmla="*/ 2002941 w 3649608"/>
              <a:gd name="connsiteY1030" fmla="*/ 138082 h 3508344"/>
              <a:gd name="connsiteX1031" fmla="*/ 2000033 w 3649608"/>
              <a:gd name="connsiteY1031" fmla="*/ 143501 h 3508344"/>
              <a:gd name="connsiteX1032" fmla="*/ 1995635 w 3649608"/>
              <a:gd name="connsiteY1032" fmla="*/ 151021 h 3508344"/>
              <a:gd name="connsiteX1033" fmla="*/ 1992118 w 3649608"/>
              <a:gd name="connsiteY1033" fmla="*/ 153594 h 3508344"/>
              <a:gd name="connsiteX1034" fmla="*/ 1990901 w 3649608"/>
              <a:gd name="connsiteY1034" fmla="*/ 153253 h 3508344"/>
              <a:gd name="connsiteX1035" fmla="*/ 1989006 w 3649608"/>
              <a:gd name="connsiteY1035" fmla="*/ 152848 h 3508344"/>
              <a:gd name="connsiteX1036" fmla="*/ 1988397 w 3649608"/>
              <a:gd name="connsiteY1036" fmla="*/ 152780 h 3508344"/>
              <a:gd name="connsiteX1037" fmla="*/ 1987316 w 3649608"/>
              <a:gd name="connsiteY1037" fmla="*/ 152370 h 3508344"/>
              <a:gd name="connsiteX1038" fmla="*/ 1987316 w 3649608"/>
              <a:gd name="connsiteY1038" fmla="*/ 152211 h 3508344"/>
              <a:gd name="connsiteX1039" fmla="*/ 1969655 w 3649608"/>
              <a:gd name="connsiteY1039" fmla="*/ 144287 h 3508344"/>
              <a:gd name="connsiteX1040" fmla="*/ 1967356 w 3649608"/>
              <a:gd name="connsiteY1040" fmla="*/ 143137 h 3508344"/>
              <a:gd name="connsiteX1041" fmla="*/ 1966139 w 3649608"/>
              <a:gd name="connsiteY1041" fmla="*/ 141987 h 3508344"/>
              <a:gd name="connsiteX1042" fmla="*/ 1962622 w 3649608"/>
              <a:gd name="connsiteY1042" fmla="*/ 139277 h 3508344"/>
              <a:gd name="connsiteX1043" fmla="*/ 1962622 w 3649608"/>
              <a:gd name="connsiteY1043" fmla="*/ 138321 h 3508344"/>
              <a:gd name="connsiteX1044" fmla="*/ 1961336 w 3649608"/>
              <a:gd name="connsiteY1044" fmla="*/ 136897 h 3508344"/>
              <a:gd name="connsiteX1045" fmla="*/ 1958224 w 3649608"/>
              <a:gd name="connsiteY1045" fmla="*/ 128973 h 3508344"/>
              <a:gd name="connsiteX1046" fmla="*/ 1956528 w 3649608"/>
              <a:gd name="connsiteY1046" fmla="*/ 126332 h 3508344"/>
              <a:gd name="connsiteX1047" fmla="*/ 1955919 w 3649608"/>
              <a:gd name="connsiteY1047" fmla="*/ 125319 h 3508344"/>
              <a:gd name="connsiteX1048" fmla="*/ 1947396 w 3649608"/>
              <a:gd name="connsiteY1048" fmla="*/ 117525 h 3508344"/>
              <a:gd name="connsiteX1049" fmla="*/ 1945570 w 3649608"/>
              <a:gd name="connsiteY1049" fmla="*/ 114611 h 3508344"/>
              <a:gd name="connsiteX1050" fmla="*/ 1945570 w 3649608"/>
              <a:gd name="connsiteY1050" fmla="*/ 114474 h 3508344"/>
              <a:gd name="connsiteX1051" fmla="*/ 1944892 w 3649608"/>
              <a:gd name="connsiteY1051" fmla="*/ 111901 h 3508344"/>
              <a:gd name="connsiteX1052" fmla="*/ 1943874 w 3649608"/>
              <a:gd name="connsiteY1052" fmla="*/ 109595 h 3508344"/>
              <a:gd name="connsiteX1053" fmla="*/ 1940762 w 3649608"/>
              <a:gd name="connsiteY1053" fmla="*/ 107836 h 3508344"/>
              <a:gd name="connsiteX1054" fmla="*/ 1940153 w 3649608"/>
              <a:gd name="connsiteY1054" fmla="*/ 107836 h 3508344"/>
              <a:gd name="connsiteX1055" fmla="*/ 1938457 w 3649608"/>
              <a:gd name="connsiteY1055" fmla="*/ 107631 h 3508344"/>
              <a:gd name="connsiteX1056" fmla="*/ 1933450 w 3649608"/>
              <a:gd name="connsiteY1056" fmla="*/ 108241 h 3508344"/>
              <a:gd name="connsiteX1057" fmla="*/ 1931823 w 3649608"/>
              <a:gd name="connsiteY1057" fmla="*/ 108241 h 3508344"/>
              <a:gd name="connsiteX1058" fmla="*/ 1928039 w 3649608"/>
              <a:gd name="connsiteY1058" fmla="*/ 107427 h 3508344"/>
              <a:gd name="connsiteX1059" fmla="*/ 1926213 w 3649608"/>
              <a:gd name="connsiteY1059" fmla="*/ 106817 h 3508344"/>
              <a:gd name="connsiteX1060" fmla="*/ 1926213 w 3649608"/>
              <a:gd name="connsiteY1060" fmla="*/ 106556 h 3508344"/>
              <a:gd name="connsiteX1061" fmla="*/ 1924523 w 3649608"/>
              <a:gd name="connsiteY1061" fmla="*/ 104387 h 3508344"/>
              <a:gd name="connsiteX1062" fmla="*/ 1923914 w 3649608"/>
              <a:gd name="connsiteY1062" fmla="*/ 102081 h 3508344"/>
              <a:gd name="connsiteX1063" fmla="*/ 1922628 w 3649608"/>
              <a:gd name="connsiteY1063" fmla="*/ 99371 h 3508344"/>
              <a:gd name="connsiteX1064" fmla="*/ 1921410 w 3649608"/>
              <a:gd name="connsiteY1064" fmla="*/ 98153 h 3508344"/>
              <a:gd name="connsiteX1065" fmla="*/ 1920801 w 3649608"/>
              <a:gd name="connsiteY1065" fmla="*/ 97749 h 3508344"/>
              <a:gd name="connsiteX1066" fmla="*/ 1918503 w 3649608"/>
              <a:gd name="connsiteY1066" fmla="*/ 96599 h 3508344"/>
              <a:gd name="connsiteX1067" fmla="*/ 1917894 w 3649608"/>
              <a:gd name="connsiteY1067" fmla="*/ 95580 h 3508344"/>
              <a:gd name="connsiteX1068" fmla="*/ 1917894 w 3649608"/>
              <a:gd name="connsiteY1068" fmla="*/ 93479 h 3508344"/>
              <a:gd name="connsiteX1069" fmla="*/ 1919720 w 3649608"/>
              <a:gd name="connsiteY1069" fmla="*/ 89079 h 3508344"/>
              <a:gd name="connsiteX1070" fmla="*/ 1920193 w 3649608"/>
              <a:gd name="connsiteY1070" fmla="*/ 86574 h 3508344"/>
              <a:gd name="connsiteX1071" fmla="*/ 1917894 w 3649608"/>
              <a:gd name="connsiteY1071" fmla="*/ 78041 h 3508344"/>
              <a:gd name="connsiteX1072" fmla="*/ 1915390 w 3649608"/>
              <a:gd name="connsiteY1072" fmla="*/ 69303 h 3508344"/>
              <a:gd name="connsiteX1073" fmla="*/ 1916608 w 3649608"/>
              <a:gd name="connsiteY1073" fmla="*/ 65642 h 3508344"/>
              <a:gd name="connsiteX1074" fmla="*/ 1918503 w 3649608"/>
              <a:gd name="connsiteY1074" fmla="*/ 63610 h 3508344"/>
              <a:gd name="connsiteX1075" fmla="*/ 1922019 w 3649608"/>
              <a:gd name="connsiteY1075" fmla="*/ 59950 h 3508344"/>
              <a:gd name="connsiteX1076" fmla="*/ 1923305 w 3649608"/>
              <a:gd name="connsiteY1076" fmla="*/ 58464 h 3508344"/>
              <a:gd name="connsiteX1077" fmla="*/ 1923914 w 3649608"/>
              <a:gd name="connsiteY1077" fmla="*/ 57650 h 3508344"/>
              <a:gd name="connsiteX1078" fmla="*/ 1923305 w 3649608"/>
              <a:gd name="connsiteY1078" fmla="*/ 49726 h 3508344"/>
              <a:gd name="connsiteX1079" fmla="*/ 1919111 w 3649608"/>
              <a:gd name="connsiteY1079" fmla="*/ 43828 h 3508344"/>
              <a:gd name="connsiteX1080" fmla="*/ 1909979 w 3649608"/>
              <a:gd name="connsiteY1080" fmla="*/ 34008 h 3508344"/>
              <a:gd name="connsiteX1081" fmla="*/ 1907680 w 3649608"/>
              <a:gd name="connsiteY1081" fmla="*/ 26420 h 3508344"/>
              <a:gd name="connsiteX1082" fmla="*/ 1907680 w 3649608"/>
              <a:gd name="connsiteY1082" fmla="*/ 23306 h 3508344"/>
              <a:gd name="connsiteX1083" fmla="*/ 1905177 w 3649608"/>
              <a:gd name="connsiteY1083" fmla="*/ 8943 h 3508344"/>
              <a:gd name="connsiteX1084" fmla="*/ 1904568 w 3649608"/>
              <a:gd name="connsiteY1084" fmla="*/ 7924 h 3508344"/>
              <a:gd name="connsiteX1085" fmla="*/ 1901456 w 3649608"/>
              <a:gd name="connsiteY1085" fmla="*/ 0 h 3508344"/>
              <a:gd name="connsiteX1086" fmla="*/ 1897939 w 3649608"/>
              <a:gd name="connsiteY1086" fmla="*/ 2710 h 3508344"/>
              <a:gd name="connsiteX1087" fmla="*/ 1887720 w 3649608"/>
              <a:gd name="connsiteY1087" fmla="*/ 7383 h 3508344"/>
              <a:gd name="connsiteX1088" fmla="*/ 1867760 w 3649608"/>
              <a:gd name="connsiteY1088" fmla="*/ 12803 h 3508344"/>
              <a:gd name="connsiteX1089" fmla="*/ 1852602 w 3649608"/>
              <a:gd name="connsiteY1089" fmla="*/ 10907 h 3508344"/>
              <a:gd name="connsiteX1090" fmla="*/ 1850304 w 3649608"/>
              <a:gd name="connsiteY1090" fmla="*/ 11243 h 3508344"/>
              <a:gd name="connsiteX1091" fmla="*/ 1847800 w 3649608"/>
              <a:gd name="connsiteY1091" fmla="*/ 12666 h 3508344"/>
              <a:gd name="connsiteX1092" fmla="*/ 1805581 w 3649608"/>
              <a:gd name="connsiteY1092" fmla="*/ 26619 h 3508344"/>
              <a:gd name="connsiteX1093" fmla="*/ 1765866 w 3649608"/>
              <a:gd name="connsiteY1093" fmla="*/ 31634 h 3508344"/>
              <a:gd name="connsiteX1094" fmla="*/ 1756733 w 3649608"/>
              <a:gd name="connsiteY1094" fmla="*/ 36718 h 3508344"/>
              <a:gd name="connsiteX1095" fmla="*/ 1752540 w 3649608"/>
              <a:gd name="connsiteY1095" fmla="*/ 35767 h 3508344"/>
              <a:gd name="connsiteX1096" fmla="*/ 1704705 w 3649608"/>
              <a:gd name="connsiteY1096" fmla="*/ 56631 h 3508344"/>
              <a:gd name="connsiteX1097" fmla="*/ 1697672 w 3649608"/>
              <a:gd name="connsiteY1097" fmla="*/ 63878 h 3508344"/>
              <a:gd name="connsiteX1098" fmla="*/ 1690360 w 3649608"/>
              <a:gd name="connsiteY1098" fmla="*/ 73902 h 3508344"/>
              <a:gd name="connsiteX1099" fmla="*/ 1686235 w 3649608"/>
              <a:gd name="connsiteY1099" fmla="*/ 78166 h 3508344"/>
              <a:gd name="connsiteX1100" fmla="*/ 1681228 w 3649608"/>
              <a:gd name="connsiteY1100" fmla="*/ 79925 h 3508344"/>
              <a:gd name="connsiteX1101" fmla="*/ 1675812 w 3649608"/>
              <a:gd name="connsiteY1101" fmla="*/ 80466 h 3508344"/>
              <a:gd name="connsiteX1102" fmla="*/ 1673917 w 3649608"/>
              <a:gd name="connsiteY1102" fmla="*/ 81417 h 3508344"/>
              <a:gd name="connsiteX1103" fmla="*/ 1667897 w 3649608"/>
              <a:gd name="connsiteY1103" fmla="*/ 86159 h 3508344"/>
              <a:gd name="connsiteX1104" fmla="*/ 1667897 w 3649608"/>
              <a:gd name="connsiteY1104" fmla="*/ 88123 h 3508344"/>
              <a:gd name="connsiteX1105" fmla="*/ 1668574 w 3649608"/>
              <a:gd name="connsiteY1105" fmla="*/ 93542 h 3508344"/>
              <a:gd name="connsiteX1106" fmla="*/ 1672295 w 3649608"/>
              <a:gd name="connsiteY1106" fmla="*/ 108178 h 3508344"/>
              <a:gd name="connsiteX1107" fmla="*/ 1673917 w 3649608"/>
              <a:gd name="connsiteY1107" fmla="*/ 117121 h 3508344"/>
              <a:gd name="connsiteX1108" fmla="*/ 1672904 w 3649608"/>
              <a:gd name="connsiteY1108" fmla="*/ 124573 h 3508344"/>
              <a:gd name="connsiteX1109" fmla="*/ 1669792 w 3649608"/>
              <a:gd name="connsiteY1109" fmla="*/ 130328 h 3508344"/>
              <a:gd name="connsiteX1110" fmla="*/ 1664375 w 3649608"/>
              <a:gd name="connsiteY1110" fmla="*/ 145846 h 3508344"/>
              <a:gd name="connsiteX1111" fmla="*/ 1663157 w 3649608"/>
              <a:gd name="connsiteY1111" fmla="*/ 152820 h 3508344"/>
              <a:gd name="connsiteX1112" fmla="*/ 1663766 w 3649608"/>
              <a:gd name="connsiteY1112" fmla="*/ 160949 h 3508344"/>
              <a:gd name="connsiteX1113" fmla="*/ 1666264 w 3649608"/>
              <a:gd name="connsiteY1113" fmla="*/ 177549 h 3508344"/>
              <a:gd name="connsiteX1114" fmla="*/ 1667481 w 3649608"/>
              <a:gd name="connsiteY1114" fmla="*/ 195970 h 3508344"/>
              <a:gd name="connsiteX1115" fmla="*/ 1668563 w 3649608"/>
              <a:gd name="connsiteY1115" fmla="*/ 201390 h 3508344"/>
              <a:gd name="connsiteX1116" fmla="*/ 1675191 w 3649608"/>
              <a:gd name="connsiteY1116" fmla="*/ 211750 h 3508344"/>
              <a:gd name="connsiteX1117" fmla="*/ 1667481 w 3649608"/>
              <a:gd name="connsiteY1117" fmla="*/ 217642 h 3508344"/>
              <a:gd name="connsiteX1118" fmla="*/ 1666264 w 3649608"/>
              <a:gd name="connsiteY1118" fmla="*/ 233491 h 3508344"/>
              <a:gd name="connsiteX1119" fmla="*/ 1666264 w 3649608"/>
              <a:gd name="connsiteY1119" fmla="*/ 251918 h 3508344"/>
              <a:gd name="connsiteX1120" fmla="*/ 1661462 w 3649608"/>
              <a:gd name="connsiteY1120" fmla="*/ 264926 h 3508344"/>
              <a:gd name="connsiteX1121" fmla="*/ 1661462 w 3649608"/>
              <a:gd name="connsiteY1121" fmla="*/ 267635 h 3508344"/>
              <a:gd name="connsiteX1122" fmla="*/ 1675197 w 3649608"/>
              <a:gd name="connsiteY1122" fmla="*/ 278474 h 3508344"/>
              <a:gd name="connsiteX1123" fmla="*/ 1675197 w 3649608"/>
              <a:gd name="connsiteY1123" fmla="*/ 280911 h 3508344"/>
              <a:gd name="connsiteX1124" fmla="*/ 1665655 w 3649608"/>
              <a:gd name="connsiteY1124" fmla="*/ 278947 h 3508344"/>
              <a:gd name="connsiteX1125" fmla="*/ 1660853 w 3649608"/>
              <a:gd name="connsiteY1125" fmla="*/ 289245 h 3508344"/>
              <a:gd name="connsiteX1126" fmla="*/ 1658349 w 3649608"/>
              <a:gd name="connsiteY1126" fmla="*/ 304484 h 3508344"/>
              <a:gd name="connsiteX1127" fmla="*/ 1658349 w 3649608"/>
              <a:gd name="connsiteY1127" fmla="*/ 316945 h 3508344"/>
              <a:gd name="connsiteX1128" fmla="*/ 1660853 w 3649608"/>
              <a:gd name="connsiteY1128" fmla="*/ 320065 h 3508344"/>
              <a:gd name="connsiteX1129" fmla="*/ 1671066 w 3649608"/>
              <a:gd name="connsiteY1129" fmla="*/ 325280 h 3508344"/>
              <a:gd name="connsiteX1130" fmla="*/ 1673501 w 3649608"/>
              <a:gd name="connsiteY1130" fmla="*/ 330295 h 3508344"/>
              <a:gd name="connsiteX1131" fmla="*/ 1675191 w 3649608"/>
              <a:gd name="connsiteY1131" fmla="*/ 334695 h 3508344"/>
              <a:gd name="connsiteX1132" fmla="*/ 1678918 w 3649608"/>
              <a:gd name="connsiteY1132" fmla="*/ 337672 h 3508344"/>
              <a:gd name="connsiteX1133" fmla="*/ 1684329 w 3649608"/>
              <a:gd name="connsiteY1133" fmla="*/ 339369 h 3508344"/>
              <a:gd name="connsiteX1134" fmla="*/ 1689132 w 3649608"/>
              <a:gd name="connsiteY1134" fmla="*/ 339437 h 3508344"/>
              <a:gd name="connsiteX1135" fmla="*/ 1689132 w 3649608"/>
              <a:gd name="connsiteY1135" fmla="*/ 342346 h 3508344"/>
              <a:gd name="connsiteX1136" fmla="*/ 1683715 w 3649608"/>
              <a:gd name="connsiteY1136" fmla="*/ 342346 h 3508344"/>
              <a:gd name="connsiteX1137" fmla="*/ 1684932 w 3649608"/>
              <a:gd name="connsiteY1137" fmla="*/ 345261 h 3508344"/>
              <a:gd name="connsiteX1138" fmla="*/ 1686218 w 3649608"/>
              <a:gd name="connsiteY1138" fmla="*/ 346957 h 3508344"/>
              <a:gd name="connsiteX1139" fmla="*/ 1687846 w 3649608"/>
              <a:gd name="connsiteY1139" fmla="*/ 347566 h 3508344"/>
              <a:gd name="connsiteX1140" fmla="*/ 1691026 w 3649608"/>
              <a:gd name="connsiteY1140" fmla="*/ 347361 h 3508344"/>
              <a:gd name="connsiteX1141" fmla="*/ 1691026 w 3649608"/>
              <a:gd name="connsiteY1141" fmla="*/ 350077 h 3508344"/>
              <a:gd name="connsiteX1142" fmla="*/ 1688523 w 3649608"/>
              <a:gd name="connsiteY1142" fmla="*/ 352172 h 3508344"/>
              <a:gd name="connsiteX1143" fmla="*/ 1686224 w 3649608"/>
              <a:gd name="connsiteY1143" fmla="*/ 352377 h 3508344"/>
              <a:gd name="connsiteX1144" fmla="*/ 1661462 w 3649608"/>
              <a:gd name="connsiteY1144" fmla="*/ 340251 h 3508344"/>
              <a:gd name="connsiteX1145" fmla="*/ 1652938 w 3649608"/>
              <a:gd name="connsiteY1145" fmla="*/ 341401 h 3508344"/>
              <a:gd name="connsiteX1146" fmla="*/ 1644415 w 3649608"/>
              <a:gd name="connsiteY1146" fmla="*/ 352849 h 3508344"/>
              <a:gd name="connsiteX1147" fmla="*/ 1638998 w 3649608"/>
              <a:gd name="connsiteY1147" fmla="*/ 373371 h 3508344"/>
              <a:gd name="connsiteX1148" fmla="*/ 1636699 w 3649608"/>
              <a:gd name="connsiteY1148" fmla="*/ 376690 h 3508344"/>
              <a:gd name="connsiteX1149" fmla="*/ 1634195 w 3649608"/>
              <a:gd name="connsiteY1149" fmla="*/ 379201 h 3508344"/>
              <a:gd name="connsiteX1150" fmla="*/ 1620932 w 3649608"/>
              <a:gd name="connsiteY1150" fmla="*/ 395322 h 3508344"/>
              <a:gd name="connsiteX1151" fmla="*/ 1588255 w 3649608"/>
              <a:gd name="connsiteY1151" fmla="*/ 421605 h 3508344"/>
              <a:gd name="connsiteX1152" fmla="*/ 1578719 w 3649608"/>
              <a:gd name="connsiteY1152" fmla="*/ 432512 h 3508344"/>
              <a:gd name="connsiteX1153" fmla="*/ 1572693 w 3649608"/>
              <a:gd name="connsiteY1153" fmla="*/ 434681 h 3508344"/>
              <a:gd name="connsiteX1154" fmla="*/ 1566674 w 3649608"/>
              <a:gd name="connsiteY1154" fmla="*/ 439492 h 3508344"/>
              <a:gd name="connsiteX1155" fmla="*/ 1464108 w 3649608"/>
              <a:gd name="connsiteY1155" fmla="*/ 472617 h 3508344"/>
              <a:gd name="connsiteX1156" fmla="*/ 1442930 w 3649608"/>
              <a:gd name="connsiteY1156" fmla="*/ 472276 h 3508344"/>
              <a:gd name="connsiteX1157" fmla="*/ 1423578 w 3649608"/>
              <a:gd name="connsiteY1157" fmla="*/ 479454 h 3508344"/>
              <a:gd name="connsiteX1158" fmla="*/ 1414042 w 3649608"/>
              <a:gd name="connsiteY1158" fmla="*/ 486160 h 3508344"/>
              <a:gd name="connsiteX1159" fmla="*/ 1404836 w 3649608"/>
              <a:gd name="connsiteY1159" fmla="*/ 488802 h 3508344"/>
              <a:gd name="connsiteX1160" fmla="*/ 1374054 w 3649608"/>
              <a:gd name="connsiteY1160" fmla="*/ 507428 h 3508344"/>
              <a:gd name="connsiteX1161" fmla="*/ 1371817 w 3649608"/>
              <a:gd name="connsiteY1161" fmla="*/ 511083 h 3508344"/>
              <a:gd name="connsiteX1162" fmla="*/ 1339140 w 3649608"/>
              <a:gd name="connsiteY1162" fmla="*/ 526117 h 3508344"/>
              <a:gd name="connsiteX1163" fmla="*/ 1336637 w 3649608"/>
              <a:gd name="connsiteY1163" fmla="*/ 528554 h 3508344"/>
              <a:gd name="connsiteX1164" fmla="*/ 1333729 w 3649608"/>
              <a:gd name="connsiteY1164" fmla="*/ 528554 h 3508344"/>
              <a:gd name="connsiteX1165" fmla="*/ 1321689 w 3649608"/>
              <a:gd name="connsiteY1165" fmla="*/ 538715 h 3508344"/>
              <a:gd name="connsiteX1166" fmla="*/ 1317968 w 3649608"/>
              <a:gd name="connsiteY1166" fmla="*/ 543053 h 3508344"/>
              <a:gd name="connsiteX1167" fmla="*/ 1307749 w 3649608"/>
              <a:gd name="connsiteY1167" fmla="*/ 576788 h 3508344"/>
              <a:gd name="connsiteX1168" fmla="*/ 1295100 w 3649608"/>
              <a:gd name="connsiteY1168" fmla="*/ 600293 h 3508344"/>
              <a:gd name="connsiteX1169" fmla="*/ 1294418 w 3649608"/>
              <a:gd name="connsiteY1169" fmla="*/ 603002 h 3508344"/>
              <a:gd name="connsiteX1170" fmla="*/ 1293809 w 3649608"/>
              <a:gd name="connsiteY1170" fmla="*/ 607204 h 3508344"/>
              <a:gd name="connsiteX1171" fmla="*/ 1294418 w 3649608"/>
              <a:gd name="connsiteY1171" fmla="*/ 610386 h 3508344"/>
              <a:gd name="connsiteX1172" fmla="*/ 1298207 w 3649608"/>
              <a:gd name="connsiteY1172" fmla="*/ 612822 h 3508344"/>
              <a:gd name="connsiteX1173" fmla="*/ 1299226 w 3649608"/>
              <a:gd name="connsiteY1173" fmla="*/ 615122 h 3508344"/>
              <a:gd name="connsiteX1174" fmla="*/ 1301120 w 3649608"/>
              <a:gd name="connsiteY1174" fmla="*/ 618851 h 3508344"/>
              <a:gd name="connsiteX1175" fmla="*/ 1305854 w 3649608"/>
              <a:gd name="connsiteY1175" fmla="*/ 621828 h 3508344"/>
              <a:gd name="connsiteX1176" fmla="*/ 1311943 w 3649608"/>
              <a:gd name="connsiteY1176" fmla="*/ 623655 h 3508344"/>
              <a:gd name="connsiteX1177" fmla="*/ 1316272 w 3649608"/>
              <a:gd name="connsiteY1177" fmla="*/ 624065 h 3508344"/>
              <a:gd name="connsiteX1178" fmla="*/ 1321075 w 3649608"/>
              <a:gd name="connsiteY1178" fmla="*/ 624065 h 3508344"/>
              <a:gd name="connsiteX1179" fmla="*/ 1339140 w 3649608"/>
              <a:gd name="connsiteY1179" fmla="*/ 630094 h 3508344"/>
              <a:gd name="connsiteX1180" fmla="*/ 1359709 w 3649608"/>
              <a:gd name="connsiteY1180" fmla="*/ 632872 h 3508344"/>
              <a:gd name="connsiteX1181" fmla="*/ 1380142 w 3649608"/>
              <a:gd name="connsiteY1181" fmla="*/ 629957 h 3508344"/>
              <a:gd name="connsiteX1182" fmla="*/ 1397598 w 3649608"/>
              <a:gd name="connsiteY1182" fmla="*/ 618851 h 3508344"/>
              <a:gd name="connsiteX1183" fmla="*/ 1393405 w 3649608"/>
              <a:gd name="connsiteY1183" fmla="*/ 624538 h 3508344"/>
              <a:gd name="connsiteX1184" fmla="*/ 1388665 w 3649608"/>
              <a:gd name="connsiteY1184" fmla="*/ 628807 h 3508344"/>
              <a:gd name="connsiteX1185" fmla="*/ 1377234 w 3649608"/>
              <a:gd name="connsiteY1185" fmla="*/ 634631 h 3508344"/>
              <a:gd name="connsiteX1186" fmla="*/ 1315664 w 3649608"/>
              <a:gd name="connsiteY1186" fmla="*/ 648720 h 3508344"/>
              <a:gd name="connsiteX1187" fmla="*/ 1299226 w 3649608"/>
              <a:gd name="connsiteY1187" fmla="*/ 660709 h 3508344"/>
              <a:gd name="connsiteX1188" fmla="*/ 1293206 w 3649608"/>
              <a:gd name="connsiteY1188" fmla="*/ 670056 h 3508344"/>
              <a:gd name="connsiteX1189" fmla="*/ 1290907 w 3649608"/>
              <a:gd name="connsiteY1189" fmla="*/ 671815 h 3508344"/>
              <a:gd name="connsiteX1190" fmla="*/ 1285490 w 3649608"/>
              <a:gd name="connsiteY1190" fmla="*/ 673375 h 3508344"/>
              <a:gd name="connsiteX1191" fmla="*/ 1278253 w 3649608"/>
              <a:gd name="connsiteY1191" fmla="*/ 679404 h 3508344"/>
              <a:gd name="connsiteX1192" fmla="*/ 1266822 w 3649608"/>
              <a:gd name="connsiteY1192" fmla="*/ 684954 h 3508344"/>
              <a:gd name="connsiteX1193" fmla="*/ 1226839 w 3649608"/>
              <a:gd name="connsiteY1193" fmla="*/ 694438 h 3508344"/>
              <a:gd name="connsiteX1194" fmla="*/ 1220813 w 3649608"/>
              <a:gd name="connsiteY1194" fmla="*/ 700125 h 3508344"/>
              <a:gd name="connsiteX1195" fmla="*/ 1197337 w 3649608"/>
              <a:gd name="connsiteY1195" fmla="*/ 685967 h 3508344"/>
              <a:gd name="connsiteX1196" fmla="*/ 1185297 w 3649608"/>
              <a:gd name="connsiteY1196" fmla="*/ 683053 h 3508344"/>
              <a:gd name="connsiteX1197" fmla="*/ 1177376 w 3649608"/>
              <a:gd name="connsiteY1197" fmla="*/ 678174 h 3508344"/>
              <a:gd name="connsiteX1198" fmla="*/ 1173183 w 3649608"/>
              <a:gd name="connsiteY1198" fmla="*/ 676279 h 3508344"/>
              <a:gd name="connsiteX1199" fmla="*/ 1156335 w 3649608"/>
              <a:gd name="connsiteY1199" fmla="*/ 676279 h 3508344"/>
              <a:gd name="connsiteX1200" fmla="*/ 1145377 w 3649608"/>
              <a:gd name="connsiteY1200" fmla="*/ 671605 h 3508344"/>
              <a:gd name="connsiteX1201" fmla="*/ 1139288 w 3649608"/>
              <a:gd name="connsiteY1201" fmla="*/ 670119 h 3508344"/>
              <a:gd name="connsiteX1202" fmla="*/ 1130361 w 3649608"/>
              <a:gd name="connsiteY1202" fmla="*/ 675129 h 3508344"/>
              <a:gd name="connsiteX1203" fmla="*/ 1124341 w 3649608"/>
              <a:gd name="connsiteY1203" fmla="*/ 674514 h 3508344"/>
              <a:gd name="connsiteX1204" fmla="*/ 1113513 w 3649608"/>
              <a:gd name="connsiteY1204" fmla="*/ 671400 h 3508344"/>
              <a:gd name="connsiteX1205" fmla="*/ 1071095 w 3649608"/>
              <a:gd name="connsiteY1205" fmla="*/ 668690 h 3508344"/>
              <a:gd name="connsiteX1206" fmla="*/ 1041593 w 3649608"/>
              <a:gd name="connsiteY1206" fmla="*/ 657441 h 3508344"/>
              <a:gd name="connsiteX1207" fmla="*/ 1008916 w 3649608"/>
              <a:gd name="connsiteY1207" fmla="*/ 655682 h 3508344"/>
              <a:gd name="connsiteX1208" fmla="*/ 1004785 w 3649608"/>
              <a:gd name="connsiteY1208" fmla="*/ 657777 h 3508344"/>
              <a:gd name="connsiteX1209" fmla="*/ 1000591 w 3649608"/>
              <a:gd name="connsiteY1209" fmla="*/ 662320 h 3508344"/>
              <a:gd name="connsiteX1210" fmla="*/ 998748 w 3649608"/>
              <a:gd name="connsiteY1210" fmla="*/ 667569 h 3508344"/>
              <a:gd name="connsiteX1211" fmla="*/ 1001251 w 3649608"/>
              <a:gd name="connsiteY1211" fmla="*/ 671428 h 3508344"/>
              <a:gd name="connsiteX1212" fmla="*/ 1001251 w 3649608"/>
              <a:gd name="connsiteY1212" fmla="*/ 673933 h 3508344"/>
              <a:gd name="connsiteX1213" fmla="*/ 996443 w 3649608"/>
              <a:gd name="connsiteY1213" fmla="*/ 675282 h 3508344"/>
              <a:gd name="connsiteX1214" fmla="*/ 993940 w 3649608"/>
              <a:gd name="connsiteY1214" fmla="*/ 673728 h 3508344"/>
              <a:gd name="connsiteX1215" fmla="*/ 991436 w 3649608"/>
              <a:gd name="connsiteY1215" fmla="*/ 671019 h 3508344"/>
              <a:gd name="connsiteX1216" fmla="*/ 989138 w 3649608"/>
              <a:gd name="connsiteY1216" fmla="*/ 668713 h 3508344"/>
              <a:gd name="connsiteX1217" fmla="*/ 986025 w 3649608"/>
              <a:gd name="connsiteY1217" fmla="*/ 669117 h 3508344"/>
              <a:gd name="connsiteX1218" fmla="*/ 983789 w 3649608"/>
              <a:gd name="connsiteY1218" fmla="*/ 670882 h 3508344"/>
              <a:gd name="connsiteX1219" fmla="*/ 981900 w 3649608"/>
              <a:gd name="connsiteY1219" fmla="*/ 671218 h 3508344"/>
              <a:gd name="connsiteX1220" fmla="*/ 980614 w 3649608"/>
              <a:gd name="connsiteY1220" fmla="*/ 667358 h 3508344"/>
              <a:gd name="connsiteX1221" fmla="*/ 981291 w 3649608"/>
              <a:gd name="connsiteY1221" fmla="*/ 666202 h 3508344"/>
              <a:gd name="connsiteX1222" fmla="*/ 982509 w 3649608"/>
              <a:gd name="connsiteY1222" fmla="*/ 664238 h 3508344"/>
              <a:gd name="connsiteX1223" fmla="*/ 983795 w 3649608"/>
              <a:gd name="connsiteY1223" fmla="*/ 661193 h 3508344"/>
              <a:gd name="connsiteX1224" fmla="*/ 984404 w 3649608"/>
              <a:gd name="connsiteY1224" fmla="*/ 657060 h 3508344"/>
              <a:gd name="connsiteX1225" fmla="*/ 983118 w 3649608"/>
              <a:gd name="connsiteY1225" fmla="*/ 648732 h 3508344"/>
              <a:gd name="connsiteX1226" fmla="*/ 980614 w 3649608"/>
              <a:gd name="connsiteY1226" fmla="*/ 642976 h 3508344"/>
              <a:gd name="connsiteX1227" fmla="*/ 961940 w 3649608"/>
              <a:gd name="connsiteY1227" fmla="*/ 618925 h 3508344"/>
              <a:gd name="connsiteX1228" fmla="*/ 958355 w 3649608"/>
              <a:gd name="connsiteY1228" fmla="*/ 608427 h 3508344"/>
              <a:gd name="connsiteX1229" fmla="*/ 954025 w 3649608"/>
              <a:gd name="connsiteY1229" fmla="*/ 601790 h 3508344"/>
              <a:gd name="connsiteX1230" fmla="*/ 950503 w 3649608"/>
              <a:gd name="connsiteY1230" fmla="*/ 594202 h 3508344"/>
              <a:gd name="connsiteX1231" fmla="*/ 951721 w 3649608"/>
              <a:gd name="connsiteY1231" fmla="*/ 585127 h 3508344"/>
              <a:gd name="connsiteX1232" fmla="*/ 953615 w 3649608"/>
              <a:gd name="connsiteY1232" fmla="*/ 583232 h 3508344"/>
              <a:gd name="connsiteX1233" fmla="*/ 955914 w 3649608"/>
              <a:gd name="connsiteY1233" fmla="*/ 582423 h 3508344"/>
              <a:gd name="connsiteX1234" fmla="*/ 961325 w 3649608"/>
              <a:gd name="connsiteY1234" fmla="*/ 582287 h 3508344"/>
              <a:gd name="connsiteX1235" fmla="*/ 961934 w 3649608"/>
              <a:gd name="connsiteY1235" fmla="*/ 580664 h 3508344"/>
              <a:gd name="connsiteX1236" fmla="*/ 962543 w 3649608"/>
              <a:gd name="connsiteY1236" fmla="*/ 577141 h 3508344"/>
              <a:gd name="connsiteX1237" fmla="*/ 963761 w 3649608"/>
              <a:gd name="connsiteY1237" fmla="*/ 573548 h 3508344"/>
              <a:gd name="connsiteX1238" fmla="*/ 970458 w 3649608"/>
              <a:gd name="connsiteY1238" fmla="*/ 568875 h 3508344"/>
              <a:gd name="connsiteX1239" fmla="*/ 969172 w 3649608"/>
              <a:gd name="connsiteY1239" fmla="*/ 562300 h 3508344"/>
              <a:gd name="connsiteX1240" fmla="*/ 963755 w 3649608"/>
              <a:gd name="connsiteY1240" fmla="*/ 550647 h 3508344"/>
              <a:gd name="connsiteX1241" fmla="*/ 962537 w 3649608"/>
              <a:gd name="connsiteY1241" fmla="*/ 544277 h 3508344"/>
              <a:gd name="connsiteX1242" fmla="*/ 961320 w 3649608"/>
              <a:gd name="connsiteY1242" fmla="*/ 541635 h 3508344"/>
              <a:gd name="connsiteX1243" fmla="*/ 959630 w 3649608"/>
              <a:gd name="connsiteY1243" fmla="*/ 540485 h 3508344"/>
              <a:gd name="connsiteX1244" fmla="*/ 929251 w 3649608"/>
              <a:gd name="connsiteY1244" fmla="*/ 534929 h 3508344"/>
              <a:gd name="connsiteX1245" fmla="*/ 925126 w 3649608"/>
              <a:gd name="connsiteY1245" fmla="*/ 535470 h 3508344"/>
              <a:gd name="connsiteX1246" fmla="*/ 913689 w 3649608"/>
              <a:gd name="connsiteY1246" fmla="*/ 538988 h 3508344"/>
              <a:gd name="connsiteX1247" fmla="*/ 910105 w 3649608"/>
              <a:gd name="connsiteY1247" fmla="*/ 541840 h 3508344"/>
              <a:gd name="connsiteX1248" fmla="*/ 903476 w 3649608"/>
              <a:gd name="connsiteY1248" fmla="*/ 550442 h 3508344"/>
              <a:gd name="connsiteX1249" fmla="*/ 899755 w 3649608"/>
              <a:gd name="connsiteY1249" fmla="*/ 554165 h 3508344"/>
              <a:gd name="connsiteX1250" fmla="*/ 895562 w 3649608"/>
              <a:gd name="connsiteY1250" fmla="*/ 556197 h 3508344"/>
              <a:gd name="connsiteX1251" fmla="*/ 892443 w 3649608"/>
              <a:gd name="connsiteY1251" fmla="*/ 556061 h 3508344"/>
              <a:gd name="connsiteX1252" fmla="*/ 887709 w 3649608"/>
              <a:gd name="connsiteY1252" fmla="*/ 554097 h 3508344"/>
              <a:gd name="connsiteX1253" fmla="*/ 884734 w 3649608"/>
              <a:gd name="connsiteY1253" fmla="*/ 553488 h 3508344"/>
              <a:gd name="connsiteX1254" fmla="*/ 881621 w 3649608"/>
              <a:gd name="connsiteY1254" fmla="*/ 554433 h 3508344"/>
              <a:gd name="connsiteX1255" fmla="*/ 878708 w 3649608"/>
              <a:gd name="connsiteY1255" fmla="*/ 558161 h 3508344"/>
              <a:gd name="connsiteX1256" fmla="*/ 876210 w 3649608"/>
              <a:gd name="connsiteY1256" fmla="*/ 558975 h 3508344"/>
              <a:gd name="connsiteX1257" fmla="*/ 874384 w 3649608"/>
              <a:gd name="connsiteY1257" fmla="*/ 558161 h 3508344"/>
              <a:gd name="connsiteX1258" fmla="*/ 873775 w 3649608"/>
              <a:gd name="connsiteY1258" fmla="*/ 556266 h 3508344"/>
              <a:gd name="connsiteX1259" fmla="*/ 873775 w 3649608"/>
              <a:gd name="connsiteY1259" fmla="*/ 554438 h 3508344"/>
              <a:gd name="connsiteX1260" fmla="*/ 873303 w 3649608"/>
              <a:gd name="connsiteY1260" fmla="*/ 553493 h 3508344"/>
              <a:gd name="connsiteX1261" fmla="*/ 869581 w 3649608"/>
              <a:gd name="connsiteY1261" fmla="*/ 553766 h 3508344"/>
              <a:gd name="connsiteX1262" fmla="*/ 850907 w 3649608"/>
              <a:gd name="connsiteY1262" fmla="*/ 547465 h 3508344"/>
              <a:gd name="connsiteX1263" fmla="*/ 834674 w 3649608"/>
              <a:gd name="connsiteY1263" fmla="*/ 544960 h 3508344"/>
              <a:gd name="connsiteX1264" fmla="*/ 829257 w 3649608"/>
              <a:gd name="connsiteY1264" fmla="*/ 543064 h 3508344"/>
              <a:gd name="connsiteX1265" fmla="*/ 827971 w 3649608"/>
              <a:gd name="connsiteY1265" fmla="*/ 542865 h 3508344"/>
              <a:gd name="connsiteX1266" fmla="*/ 824859 w 3649608"/>
              <a:gd name="connsiteY1266" fmla="*/ 543406 h 3508344"/>
              <a:gd name="connsiteX1267" fmla="*/ 823846 w 3649608"/>
              <a:gd name="connsiteY1267" fmla="*/ 543064 h 3508344"/>
              <a:gd name="connsiteX1268" fmla="*/ 823237 w 3649608"/>
              <a:gd name="connsiteY1268" fmla="*/ 541305 h 3508344"/>
              <a:gd name="connsiteX1269" fmla="*/ 821951 w 3649608"/>
              <a:gd name="connsiteY1269" fmla="*/ 536631 h 3508344"/>
              <a:gd name="connsiteX1270" fmla="*/ 820734 w 3649608"/>
              <a:gd name="connsiteY1270" fmla="*/ 534935 h 3508344"/>
              <a:gd name="connsiteX1271" fmla="*/ 818435 w 3649608"/>
              <a:gd name="connsiteY1271" fmla="*/ 533916 h 3508344"/>
              <a:gd name="connsiteX1272" fmla="*/ 811129 w 3649608"/>
              <a:gd name="connsiteY1272" fmla="*/ 534935 h 3508344"/>
              <a:gd name="connsiteX1273" fmla="*/ 808694 w 3649608"/>
              <a:gd name="connsiteY1273" fmla="*/ 534121 h 3508344"/>
              <a:gd name="connsiteX1274" fmla="*/ 803891 w 3649608"/>
              <a:gd name="connsiteY1274" fmla="*/ 530597 h 3508344"/>
              <a:gd name="connsiteX1275" fmla="*/ 801388 w 3649608"/>
              <a:gd name="connsiteY1275" fmla="*/ 529715 h 3508344"/>
              <a:gd name="connsiteX1276" fmla="*/ 794759 w 3649608"/>
              <a:gd name="connsiteY1276" fmla="*/ 530597 h 3508344"/>
              <a:gd name="connsiteX1277" fmla="*/ 793678 w 3649608"/>
              <a:gd name="connsiteY1277" fmla="*/ 533580 h 3508344"/>
              <a:gd name="connsiteX1278" fmla="*/ 794082 w 3649608"/>
              <a:gd name="connsiteY1278" fmla="*/ 539199 h 3508344"/>
              <a:gd name="connsiteX1279" fmla="*/ 791846 w 3649608"/>
              <a:gd name="connsiteY1279" fmla="*/ 548273 h 3508344"/>
              <a:gd name="connsiteX1280" fmla="*/ 802606 w 3649608"/>
              <a:gd name="connsiteY1280" fmla="*/ 552947 h 3508344"/>
              <a:gd name="connsiteX1281" fmla="*/ 811135 w 3649608"/>
              <a:gd name="connsiteY1281" fmla="*/ 554507 h 3508344"/>
              <a:gd name="connsiteX1282" fmla="*/ 812825 w 3649608"/>
              <a:gd name="connsiteY1282" fmla="*/ 557216 h 3508344"/>
              <a:gd name="connsiteX1283" fmla="*/ 814719 w 3649608"/>
              <a:gd name="connsiteY1283" fmla="*/ 560877 h 3508344"/>
              <a:gd name="connsiteX1284" fmla="*/ 816546 w 3649608"/>
              <a:gd name="connsiteY1284" fmla="*/ 565140 h 3508344"/>
              <a:gd name="connsiteX1285" fmla="*/ 818441 w 3649608"/>
              <a:gd name="connsiteY1285" fmla="*/ 570628 h 3508344"/>
              <a:gd name="connsiteX1286" fmla="*/ 818441 w 3649608"/>
              <a:gd name="connsiteY1286" fmla="*/ 576993 h 3508344"/>
              <a:gd name="connsiteX1287" fmla="*/ 817223 w 3649608"/>
              <a:gd name="connsiteY1287" fmla="*/ 588981 h 3508344"/>
              <a:gd name="connsiteX1288" fmla="*/ 815937 w 3649608"/>
              <a:gd name="connsiteY1288" fmla="*/ 592847 h 3508344"/>
              <a:gd name="connsiteX1289" fmla="*/ 808699 w 3649608"/>
              <a:gd name="connsiteY1289" fmla="*/ 599279 h 3508344"/>
              <a:gd name="connsiteX1290" fmla="*/ 806805 w 3649608"/>
              <a:gd name="connsiteY1290" fmla="*/ 604568 h 3508344"/>
              <a:gd name="connsiteX1291" fmla="*/ 808699 w 3649608"/>
              <a:gd name="connsiteY1291" fmla="*/ 606868 h 3508344"/>
              <a:gd name="connsiteX1292" fmla="*/ 814719 w 3649608"/>
              <a:gd name="connsiteY1292" fmla="*/ 614655 h 3508344"/>
              <a:gd name="connsiteX1293" fmla="*/ 817223 w 3649608"/>
              <a:gd name="connsiteY1293" fmla="*/ 618856 h 3508344"/>
              <a:gd name="connsiteX1294" fmla="*/ 818441 w 3649608"/>
              <a:gd name="connsiteY1294" fmla="*/ 621765 h 3508344"/>
              <a:gd name="connsiteX1295" fmla="*/ 818441 w 3649608"/>
              <a:gd name="connsiteY1295" fmla="*/ 623729 h 3508344"/>
              <a:gd name="connsiteX1296" fmla="*/ 818845 w 3649608"/>
              <a:gd name="connsiteY1296" fmla="*/ 625625 h 3508344"/>
              <a:gd name="connsiteX1297" fmla="*/ 822634 w 3649608"/>
              <a:gd name="connsiteY1297" fmla="*/ 632263 h 3508344"/>
              <a:gd name="connsiteX1298" fmla="*/ 823243 w 3649608"/>
              <a:gd name="connsiteY1298" fmla="*/ 634631 h 3508344"/>
              <a:gd name="connsiteX1299" fmla="*/ 823852 w 3649608"/>
              <a:gd name="connsiteY1299" fmla="*/ 637272 h 3508344"/>
              <a:gd name="connsiteX1300" fmla="*/ 824256 w 3649608"/>
              <a:gd name="connsiteY1300" fmla="*/ 642760 h 3508344"/>
              <a:gd name="connsiteX1301" fmla="*/ 823237 w 3649608"/>
              <a:gd name="connsiteY1301" fmla="*/ 655699 h 3508344"/>
              <a:gd name="connsiteX1302" fmla="*/ 823846 w 3649608"/>
              <a:gd name="connsiteY1302" fmla="*/ 660709 h 3508344"/>
              <a:gd name="connsiteX1303" fmla="*/ 826145 w 3649608"/>
              <a:gd name="connsiteY1303" fmla="*/ 663282 h 3508344"/>
              <a:gd name="connsiteX1304" fmla="*/ 829257 w 3649608"/>
              <a:gd name="connsiteY1304" fmla="*/ 663083 h 3508344"/>
              <a:gd name="connsiteX1305" fmla="*/ 832774 w 3649608"/>
              <a:gd name="connsiteY1305" fmla="*/ 661591 h 3508344"/>
              <a:gd name="connsiteX1306" fmla="*/ 835886 w 3649608"/>
              <a:gd name="connsiteY1306" fmla="*/ 660709 h 3508344"/>
              <a:gd name="connsiteX1307" fmla="*/ 835277 w 3649608"/>
              <a:gd name="connsiteY1307" fmla="*/ 662132 h 3508344"/>
              <a:gd name="connsiteX1308" fmla="*/ 834668 w 3649608"/>
              <a:gd name="connsiteY1308" fmla="*/ 663282 h 3508344"/>
              <a:gd name="connsiteX1309" fmla="*/ 834059 w 3649608"/>
              <a:gd name="connsiteY1309" fmla="*/ 665855 h 3508344"/>
              <a:gd name="connsiteX1310" fmla="*/ 838793 w 3649608"/>
              <a:gd name="connsiteY1310" fmla="*/ 668770 h 3508344"/>
              <a:gd name="connsiteX1311" fmla="*/ 844813 w 3649608"/>
              <a:gd name="connsiteY1311" fmla="*/ 675072 h 3508344"/>
              <a:gd name="connsiteX1312" fmla="*/ 849007 w 3649608"/>
              <a:gd name="connsiteY1312" fmla="*/ 677981 h 3508344"/>
              <a:gd name="connsiteX1313" fmla="*/ 851510 w 3649608"/>
              <a:gd name="connsiteY1313" fmla="*/ 671411 h 3508344"/>
              <a:gd name="connsiteX1314" fmla="*/ 853337 w 3649608"/>
              <a:gd name="connsiteY1314" fmla="*/ 671411 h 3508344"/>
              <a:gd name="connsiteX1315" fmla="*/ 856244 w 3649608"/>
              <a:gd name="connsiteY1315" fmla="*/ 679199 h 3508344"/>
              <a:gd name="connsiteX1316" fmla="*/ 856244 w 3649608"/>
              <a:gd name="connsiteY1316" fmla="*/ 681504 h 3508344"/>
              <a:gd name="connsiteX1317" fmla="*/ 851510 w 3649608"/>
              <a:gd name="connsiteY1317" fmla="*/ 681504 h 3508344"/>
              <a:gd name="connsiteX1318" fmla="*/ 853337 w 3649608"/>
              <a:gd name="connsiteY1318" fmla="*/ 687465 h 3508344"/>
              <a:gd name="connsiteX1319" fmla="*/ 856244 w 3649608"/>
              <a:gd name="connsiteY1319" fmla="*/ 691728 h 3508344"/>
              <a:gd name="connsiteX1320" fmla="*/ 863550 w 3649608"/>
              <a:gd name="connsiteY1320" fmla="*/ 697347 h 3508344"/>
              <a:gd name="connsiteX1321" fmla="*/ 862332 w 3649608"/>
              <a:gd name="connsiteY1321" fmla="*/ 697825 h 3508344"/>
              <a:gd name="connsiteX1322" fmla="*/ 861655 w 3649608"/>
              <a:gd name="connsiteY1322" fmla="*/ 698434 h 3508344"/>
              <a:gd name="connsiteX1323" fmla="*/ 860034 w 3649608"/>
              <a:gd name="connsiteY1323" fmla="*/ 700125 h 3508344"/>
              <a:gd name="connsiteX1324" fmla="*/ 863550 w 3649608"/>
              <a:gd name="connsiteY1324" fmla="*/ 704600 h 3508344"/>
              <a:gd name="connsiteX1325" fmla="*/ 867681 w 3649608"/>
              <a:gd name="connsiteY1325" fmla="*/ 718689 h 3508344"/>
              <a:gd name="connsiteX1326" fmla="*/ 871470 w 3649608"/>
              <a:gd name="connsiteY1326" fmla="*/ 723226 h 3508344"/>
              <a:gd name="connsiteX1327" fmla="*/ 873769 w 3649608"/>
              <a:gd name="connsiteY1327" fmla="*/ 716048 h 3508344"/>
              <a:gd name="connsiteX1328" fmla="*/ 878702 w 3649608"/>
              <a:gd name="connsiteY1328" fmla="*/ 716184 h 3508344"/>
              <a:gd name="connsiteX1329" fmla="*/ 885399 w 3649608"/>
              <a:gd name="connsiteY1329" fmla="*/ 719298 h 3508344"/>
              <a:gd name="connsiteX1330" fmla="*/ 890816 w 3649608"/>
              <a:gd name="connsiteY1330" fmla="*/ 720926 h 3508344"/>
              <a:gd name="connsiteX1331" fmla="*/ 890816 w 3649608"/>
              <a:gd name="connsiteY1331" fmla="*/ 723226 h 3508344"/>
              <a:gd name="connsiteX1332" fmla="*/ 881610 w 3649608"/>
              <a:gd name="connsiteY1332" fmla="*/ 720653 h 3508344"/>
              <a:gd name="connsiteX1333" fmla="*/ 876870 w 3649608"/>
              <a:gd name="connsiteY1333" fmla="*/ 720926 h 3508344"/>
              <a:gd name="connsiteX1334" fmla="*/ 874975 w 3649608"/>
              <a:gd name="connsiteY1334" fmla="*/ 724513 h 3508344"/>
              <a:gd name="connsiteX1335" fmla="*/ 875584 w 3649608"/>
              <a:gd name="connsiteY1335" fmla="*/ 731492 h 3508344"/>
              <a:gd name="connsiteX1336" fmla="*/ 876870 w 3649608"/>
              <a:gd name="connsiteY1336" fmla="*/ 738739 h 3508344"/>
              <a:gd name="connsiteX1337" fmla="*/ 878088 w 3649608"/>
              <a:gd name="connsiteY1337" fmla="*/ 745917 h 3508344"/>
              <a:gd name="connsiteX1338" fmla="*/ 880386 w 3649608"/>
              <a:gd name="connsiteY1338" fmla="*/ 751951 h 3508344"/>
              <a:gd name="connsiteX1339" fmla="*/ 881604 w 3649608"/>
              <a:gd name="connsiteY1339" fmla="*/ 750187 h 3508344"/>
              <a:gd name="connsiteX1340" fmla="*/ 882281 w 3649608"/>
              <a:gd name="connsiteY1340" fmla="*/ 749577 h 3508344"/>
              <a:gd name="connsiteX1341" fmla="*/ 885388 w 3649608"/>
              <a:gd name="connsiteY1341" fmla="*/ 751951 h 3508344"/>
              <a:gd name="connsiteX1342" fmla="*/ 880381 w 3649608"/>
              <a:gd name="connsiteY1342" fmla="*/ 755338 h 3508344"/>
              <a:gd name="connsiteX1343" fmla="*/ 878685 w 3649608"/>
              <a:gd name="connsiteY1343" fmla="*/ 757712 h 3508344"/>
              <a:gd name="connsiteX1344" fmla="*/ 876859 w 3649608"/>
              <a:gd name="connsiteY1344" fmla="*/ 762591 h 3508344"/>
              <a:gd name="connsiteX1345" fmla="*/ 875573 w 3649608"/>
              <a:gd name="connsiteY1345" fmla="*/ 767464 h 3508344"/>
              <a:gd name="connsiteX1346" fmla="*/ 875573 w 3649608"/>
              <a:gd name="connsiteY1346" fmla="*/ 771665 h 3508344"/>
              <a:gd name="connsiteX1347" fmla="*/ 876859 w 3649608"/>
              <a:gd name="connsiteY1347" fmla="*/ 774580 h 3508344"/>
              <a:gd name="connsiteX1348" fmla="*/ 880381 w 3649608"/>
              <a:gd name="connsiteY1348" fmla="*/ 775189 h 3508344"/>
              <a:gd name="connsiteX1349" fmla="*/ 879362 w 3649608"/>
              <a:gd name="connsiteY1349" fmla="*/ 779117 h 3508344"/>
              <a:gd name="connsiteX1350" fmla="*/ 878685 w 3649608"/>
              <a:gd name="connsiteY1350" fmla="*/ 783113 h 3508344"/>
              <a:gd name="connsiteX1351" fmla="*/ 878685 w 3649608"/>
              <a:gd name="connsiteY1351" fmla="*/ 792187 h 3508344"/>
              <a:gd name="connsiteX1352" fmla="*/ 879362 w 3649608"/>
              <a:gd name="connsiteY1352" fmla="*/ 795369 h 3508344"/>
              <a:gd name="connsiteX1353" fmla="*/ 880984 w 3649608"/>
              <a:gd name="connsiteY1353" fmla="*/ 799092 h 3508344"/>
              <a:gd name="connsiteX1354" fmla="*/ 882879 w 3649608"/>
              <a:gd name="connsiteY1354" fmla="*/ 801330 h 3508344"/>
              <a:gd name="connsiteX1355" fmla="*/ 883488 w 3649608"/>
              <a:gd name="connsiteY1355" fmla="*/ 799838 h 3508344"/>
              <a:gd name="connsiteX1356" fmla="*/ 885786 w 3649608"/>
              <a:gd name="connsiteY1356" fmla="*/ 793940 h 3508344"/>
              <a:gd name="connsiteX1357" fmla="*/ 890116 w 3649608"/>
              <a:gd name="connsiteY1357" fmla="*/ 791231 h 3508344"/>
              <a:gd name="connsiteX1358" fmla="*/ 896204 w 3649608"/>
              <a:gd name="connsiteY1358" fmla="*/ 791299 h 3508344"/>
              <a:gd name="connsiteX1359" fmla="*/ 900330 w 3649608"/>
              <a:gd name="connsiteY1359" fmla="*/ 793599 h 3508344"/>
              <a:gd name="connsiteX1360" fmla="*/ 900330 w 3649608"/>
              <a:gd name="connsiteY1360" fmla="*/ 795904 h 3508344"/>
              <a:gd name="connsiteX1361" fmla="*/ 894310 w 3649608"/>
              <a:gd name="connsiteY1361" fmla="*/ 792990 h 3508344"/>
              <a:gd name="connsiteX1362" fmla="*/ 891402 w 3649608"/>
              <a:gd name="connsiteY1362" fmla="*/ 794749 h 3508344"/>
              <a:gd name="connsiteX1363" fmla="*/ 889507 w 3649608"/>
              <a:gd name="connsiteY1363" fmla="*/ 800442 h 3508344"/>
              <a:gd name="connsiteX1364" fmla="*/ 887004 w 3649608"/>
              <a:gd name="connsiteY1364" fmla="*/ 822324 h 3508344"/>
              <a:gd name="connsiteX1365" fmla="*/ 887681 w 3649608"/>
              <a:gd name="connsiteY1365" fmla="*/ 824556 h 3508344"/>
              <a:gd name="connsiteX1366" fmla="*/ 890793 w 3649608"/>
              <a:gd name="connsiteY1366" fmla="*/ 825364 h 3508344"/>
              <a:gd name="connsiteX1367" fmla="*/ 892011 w 3649608"/>
              <a:gd name="connsiteY1367" fmla="*/ 827396 h 3508344"/>
              <a:gd name="connsiteX1368" fmla="*/ 892011 w 3649608"/>
              <a:gd name="connsiteY1368" fmla="*/ 830783 h 3508344"/>
              <a:gd name="connsiteX1369" fmla="*/ 890793 w 3649608"/>
              <a:gd name="connsiteY1369" fmla="*/ 835116 h 3508344"/>
              <a:gd name="connsiteX1370" fmla="*/ 888290 w 3649608"/>
              <a:gd name="connsiteY1370" fmla="*/ 831933 h 3508344"/>
              <a:gd name="connsiteX1371" fmla="*/ 886395 w 3649608"/>
              <a:gd name="connsiteY1371" fmla="*/ 835662 h 3508344"/>
              <a:gd name="connsiteX1372" fmla="*/ 884705 w 3649608"/>
              <a:gd name="connsiteY1372" fmla="*/ 853748 h 3508344"/>
              <a:gd name="connsiteX1373" fmla="*/ 882879 w 3649608"/>
              <a:gd name="connsiteY1373" fmla="*/ 858154 h 3508344"/>
              <a:gd name="connsiteX1374" fmla="*/ 880375 w 3649608"/>
              <a:gd name="connsiteY1374" fmla="*/ 861604 h 3508344"/>
              <a:gd name="connsiteX1375" fmla="*/ 876853 w 3649608"/>
              <a:gd name="connsiteY1375" fmla="*/ 863163 h 3508344"/>
              <a:gd name="connsiteX1376" fmla="*/ 876853 w 3649608"/>
              <a:gd name="connsiteY1376" fmla="*/ 865941 h 3508344"/>
              <a:gd name="connsiteX1377" fmla="*/ 882873 w 3649608"/>
              <a:gd name="connsiteY1377" fmla="*/ 867501 h 3508344"/>
              <a:gd name="connsiteX1378" fmla="*/ 885780 w 3649608"/>
              <a:gd name="connsiteY1378" fmla="*/ 873461 h 3508344"/>
              <a:gd name="connsiteX1379" fmla="*/ 886998 w 3649608"/>
              <a:gd name="connsiteY1379" fmla="*/ 882268 h 3508344"/>
              <a:gd name="connsiteX1380" fmla="*/ 886998 w 3649608"/>
              <a:gd name="connsiteY1380" fmla="*/ 892697 h 3508344"/>
              <a:gd name="connsiteX1381" fmla="*/ 889502 w 3649608"/>
              <a:gd name="connsiteY1381" fmla="*/ 901646 h 3508344"/>
              <a:gd name="connsiteX1382" fmla="*/ 898435 w 3649608"/>
              <a:gd name="connsiteY1382" fmla="*/ 909906 h 3508344"/>
              <a:gd name="connsiteX1383" fmla="*/ 900324 w 3649608"/>
              <a:gd name="connsiteY1383" fmla="*/ 918713 h 3508344"/>
              <a:gd name="connsiteX1384" fmla="*/ 902219 w 3649608"/>
              <a:gd name="connsiteY1384" fmla="*/ 921018 h 3508344"/>
              <a:gd name="connsiteX1385" fmla="*/ 905126 w 3649608"/>
              <a:gd name="connsiteY1385" fmla="*/ 923113 h 3508344"/>
              <a:gd name="connsiteX1386" fmla="*/ 913650 w 3649608"/>
              <a:gd name="connsiteY1386" fmla="*/ 925618 h 3508344"/>
              <a:gd name="connsiteX1387" fmla="*/ 914867 w 3649608"/>
              <a:gd name="connsiteY1387" fmla="*/ 927041 h 3508344"/>
              <a:gd name="connsiteX1388" fmla="*/ 915476 w 3649608"/>
              <a:gd name="connsiteY1388" fmla="*/ 929136 h 3508344"/>
              <a:gd name="connsiteX1389" fmla="*/ 916153 w 3649608"/>
              <a:gd name="connsiteY1389" fmla="*/ 931510 h 3508344"/>
              <a:gd name="connsiteX1390" fmla="*/ 916557 w 3649608"/>
              <a:gd name="connsiteY1390" fmla="*/ 933274 h 3508344"/>
              <a:gd name="connsiteX1391" fmla="*/ 917775 w 3649608"/>
              <a:gd name="connsiteY1391" fmla="*/ 932665 h 3508344"/>
              <a:gd name="connsiteX1392" fmla="*/ 919066 w 3649608"/>
              <a:gd name="connsiteY1392" fmla="*/ 931310 h 3508344"/>
              <a:gd name="connsiteX1393" fmla="*/ 919066 w 3649608"/>
              <a:gd name="connsiteY1393" fmla="*/ 930365 h 3508344"/>
              <a:gd name="connsiteX1394" fmla="*/ 928808 w 3649608"/>
              <a:gd name="connsiteY1394" fmla="*/ 931310 h 3508344"/>
              <a:gd name="connsiteX1395" fmla="*/ 934224 w 3649608"/>
              <a:gd name="connsiteY1395" fmla="*/ 934162 h 3508344"/>
              <a:gd name="connsiteX1396" fmla="*/ 938350 w 3649608"/>
              <a:gd name="connsiteY1396" fmla="*/ 940595 h 3508344"/>
              <a:gd name="connsiteX1397" fmla="*/ 929212 w 3649608"/>
              <a:gd name="connsiteY1397" fmla="*/ 937140 h 3508344"/>
              <a:gd name="connsiteX1398" fmla="*/ 902219 w 3649608"/>
              <a:gd name="connsiteY1398" fmla="*/ 943168 h 3508344"/>
              <a:gd name="connsiteX1399" fmla="*/ 882867 w 3649608"/>
              <a:gd name="connsiteY1399" fmla="*/ 940595 h 3508344"/>
              <a:gd name="connsiteX1400" fmla="*/ 878674 w 3649608"/>
              <a:gd name="connsiteY1400" fmla="*/ 941546 h 3508344"/>
              <a:gd name="connsiteX1401" fmla="*/ 866634 w 3649608"/>
              <a:gd name="connsiteY1401" fmla="*/ 948115 h 3508344"/>
              <a:gd name="connsiteX1402" fmla="*/ 847283 w 3649608"/>
              <a:gd name="connsiteY1402" fmla="*/ 951229 h 3508344"/>
              <a:gd name="connsiteX1403" fmla="*/ 829217 w 3649608"/>
              <a:gd name="connsiteY1403" fmla="*/ 950893 h 3508344"/>
              <a:gd name="connsiteX1404" fmla="*/ 818389 w 3649608"/>
              <a:gd name="connsiteY1404" fmla="*/ 947979 h 3508344"/>
              <a:gd name="connsiteX1405" fmla="*/ 812773 w 3649608"/>
              <a:gd name="connsiteY1405" fmla="*/ 941546 h 3508344"/>
              <a:gd name="connsiteX1406" fmla="*/ 812773 w 3649608"/>
              <a:gd name="connsiteY1406" fmla="*/ 932808 h 3508344"/>
              <a:gd name="connsiteX1407" fmla="*/ 818793 w 3649608"/>
              <a:gd name="connsiteY1407" fmla="*/ 922715 h 3508344"/>
              <a:gd name="connsiteX1408" fmla="*/ 817172 w 3649608"/>
              <a:gd name="connsiteY1408" fmla="*/ 920073 h 3508344"/>
              <a:gd name="connsiteX1409" fmla="*/ 816495 w 3649608"/>
              <a:gd name="connsiteY1409" fmla="*/ 918109 h 3508344"/>
              <a:gd name="connsiteX1410" fmla="*/ 816495 w 3649608"/>
              <a:gd name="connsiteY1410" fmla="*/ 916413 h 3508344"/>
              <a:gd name="connsiteX1411" fmla="*/ 817172 w 3649608"/>
              <a:gd name="connsiteY1411" fmla="*/ 914790 h 3508344"/>
              <a:gd name="connsiteX1412" fmla="*/ 791800 w 3649608"/>
              <a:gd name="connsiteY1412" fmla="*/ 919868 h 3508344"/>
              <a:gd name="connsiteX1413" fmla="*/ 793627 w 3649608"/>
              <a:gd name="connsiteY1413" fmla="*/ 922715 h 3508344"/>
              <a:gd name="connsiteX1414" fmla="*/ 783880 w 3649608"/>
              <a:gd name="connsiteY1414" fmla="*/ 922715 h 3508344"/>
              <a:gd name="connsiteX1415" fmla="*/ 781986 w 3649608"/>
              <a:gd name="connsiteY1415" fmla="*/ 923933 h 3508344"/>
              <a:gd name="connsiteX1416" fmla="*/ 781377 w 3649608"/>
              <a:gd name="connsiteY1416" fmla="*/ 926574 h 3508344"/>
              <a:gd name="connsiteX1417" fmla="*/ 781377 w 3649608"/>
              <a:gd name="connsiteY1417" fmla="*/ 929284 h 3508344"/>
              <a:gd name="connsiteX1418" fmla="*/ 780973 w 3649608"/>
              <a:gd name="connsiteY1418" fmla="*/ 930371 h 3508344"/>
              <a:gd name="connsiteX1419" fmla="*/ 776574 w 3649608"/>
              <a:gd name="connsiteY1419" fmla="*/ 931521 h 3508344"/>
              <a:gd name="connsiteX1420" fmla="*/ 773667 w 3649608"/>
              <a:gd name="connsiteY1420" fmla="*/ 934231 h 3508344"/>
              <a:gd name="connsiteX1421" fmla="*/ 771840 w 3649608"/>
              <a:gd name="connsiteY1421" fmla="*/ 937686 h 3508344"/>
              <a:gd name="connsiteX1422" fmla="*/ 771163 w 3649608"/>
              <a:gd name="connsiteY1422" fmla="*/ 940601 h 3508344"/>
              <a:gd name="connsiteX1423" fmla="*/ 773667 w 3649608"/>
              <a:gd name="connsiteY1423" fmla="*/ 945275 h 3508344"/>
              <a:gd name="connsiteX1424" fmla="*/ 778475 w 3649608"/>
              <a:gd name="connsiteY1424" fmla="*/ 956449 h 3508344"/>
              <a:gd name="connsiteX1425" fmla="*/ 780978 w 3649608"/>
              <a:gd name="connsiteY1425" fmla="*/ 958618 h 3508344"/>
              <a:gd name="connsiteX1426" fmla="*/ 783277 w 3649608"/>
              <a:gd name="connsiteY1426" fmla="*/ 958687 h 3508344"/>
              <a:gd name="connsiteX1427" fmla="*/ 786389 w 3649608"/>
              <a:gd name="connsiteY1427" fmla="*/ 959631 h 3508344"/>
              <a:gd name="connsiteX1428" fmla="*/ 788017 w 3649608"/>
              <a:gd name="connsiteY1428" fmla="*/ 961931 h 3508344"/>
              <a:gd name="connsiteX1429" fmla="*/ 789906 w 3649608"/>
              <a:gd name="connsiteY1429" fmla="*/ 966337 h 3508344"/>
              <a:gd name="connsiteX1430" fmla="*/ 786998 w 3649608"/>
              <a:gd name="connsiteY1430" fmla="*/ 964032 h 3508344"/>
              <a:gd name="connsiteX1431" fmla="*/ 786389 w 3649608"/>
              <a:gd name="connsiteY1431" fmla="*/ 962882 h 3508344"/>
              <a:gd name="connsiteX1432" fmla="*/ 785103 w 3649608"/>
              <a:gd name="connsiteY1432" fmla="*/ 961123 h 3508344"/>
              <a:gd name="connsiteX1433" fmla="*/ 783271 w 3649608"/>
              <a:gd name="connsiteY1433" fmla="*/ 961123 h 3508344"/>
              <a:gd name="connsiteX1434" fmla="*/ 784489 w 3649608"/>
              <a:gd name="connsiteY1434" fmla="*/ 967146 h 3508344"/>
              <a:gd name="connsiteX1435" fmla="*/ 788011 w 3649608"/>
              <a:gd name="connsiteY1435" fmla="*/ 973783 h 3508344"/>
              <a:gd name="connsiteX1436" fmla="*/ 786384 w 3649608"/>
              <a:gd name="connsiteY1436" fmla="*/ 976698 h 3508344"/>
              <a:gd name="connsiteX1437" fmla="*/ 793621 w 3649608"/>
              <a:gd name="connsiteY1437" fmla="*/ 981577 h 3508344"/>
              <a:gd name="connsiteX1438" fmla="*/ 785769 w 3649608"/>
              <a:gd name="connsiteY1438" fmla="*/ 986592 h 3508344"/>
              <a:gd name="connsiteX1439" fmla="*/ 783266 w 3649608"/>
              <a:gd name="connsiteY1439" fmla="*/ 989302 h 3508344"/>
              <a:gd name="connsiteX1440" fmla="*/ 784483 w 3649608"/>
              <a:gd name="connsiteY1440" fmla="*/ 980973 h 3508344"/>
              <a:gd name="connsiteX1441" fmla="*/ 782589 w 3649608"/>
              <a:gd name="connsiteY1441" fmla="*/ 976026 h 3508344"/>
              <a:gd name="connsiteX1442" fmla="*/ 776569 w 3649608"/>
              <a:gd name="connsiteY1442" fmla="*/ 966343 h 3508344"/>
              <a:gd name="connsiteX1443" fmla="*/ 777178 w 3649608"/>
              <a:gd name="connsiteY1443" fmla="*/ 964852 h 3508344"/>
              <a:gd name="connsiteX1444" fmla="*/ 778463 w 3649608"/>
              <a:gd name="connsiteY1444" fmla="*/ 961129 h 3508344"/>
              <a:gd name="connsiteX1445" fmla="*/ 774941 w 3649608"/>
              <a:gd name="connsiteY1445" fmla="*/ 960047 h 3508344"/>
              <a:gd name="connsiteX1446" fmla="*/ 773047 w 3649608"/>
              <a:gd name="connsiteY1446" fmla="*/ 957269 h 3508344"/>
              <a:gd name="connsiteX1447" fmla="*/ 771829 w 3649608"/>
              <a:gd name="connsiteY1447" fmla="*/ 953609 h 3508344"/>
              <a:gd name="connsiteX1448" fmla="*/ 771152 w 3649608"/>
              <a:gd name="connsiteY1448" fmla="*/ 949544 h 3508344"/>
              <a:gd name="connsiteX1449" fmla="*/ 765741 w 3649608"/>
              <a:gd name="connsiteY1449" fmla="*/ 939793 h 3508344"/>
              <a:gd name="connsiteX1450" fmla="*/ 765132 w 3649608"/>
              <a:gd name="connsiteY1450" fmla="*/ 938096 h 3508344"/>
              <a:gd name="connsiteX1451" fmla="*/ 753695 w 3649608"/>
              <a:gd name="connsiteY1451" fmla="*/ 939388 h 3508344"/>
              <a:gd name="connsiteX1452" fmla="*/ 742259 w 3649608"/>
              <a:gd name="connsiteY1452" fmla="*/ 943180 h 3508344"/>
              <a:gd name="connsiteX1453" fmla="*/ 744557 w 3649608"/>
              <a:gd name="connsiteY1453" fmla="*/ 948599 h 3508344"/>
              <a:gd name="connsiteX1454" fmla="*/ 745775 w 3649608"/>
              <a:gd name="connsiteY1454" fmla="*/ 951240 h 3508344"/>
              <a:gd name="connsiteX1455" fmla="*/ 747670 w 3649608"/>
              <a:gd name="connsiteY1455" fmla="*/ 953546 h 3508344"/>
              <a:gd name="connsiteX1456" fmla="*/ 744552 w 3649608"/>
              <a:gd name="connsiteY1456" fmla="*/ 950159 h 3508344"/>
              <a:gd name="connsiteX1457" fmla="*/ 741035 w 3649608"/>
              <a:gd name="connsiteY1457" fmla="*/ 949886 h 3508344"/>
              <a:gd name="connsiteX1458" fmla="*/ 738532 w 3649608"/>
              <a:gd name="connsiteY1458" fmla="*/ 952055 h 3508344"/>
              <a:gd name="connsiteX1459" fmla="*/ 735624 w 3649608"/>
              <a:gd name="connsiteY1459" fmla="*/ 956256 h 3508344"/>
              <a:gd name="connsiteX1460" fmla="*/ 738128 w 3649608"/>
              <a:gd name="connsiteY1460" fmla="*/ 958220 h 3508344"/>
              <a:gd name="connsiteX1461" fmla="*/ 738532 w 3649608"/>
              <a:gd name="connsiteY1461" fmla="*/ 958624 h 3508344"/>
              <a:gd name="connsiteX1462" fmla="*/ 738532 w 3649608"/>
              <a:gd name="connsiteY1462" fmla="*/ 961134 h 3508344"/>
              <a:gd name="connsiteX1463" fmla="*/ 735015 w 3649608"/>
              <a:gd name="connsiteY1463" fmla="*/ 963298 h 3508344"/>
              <a:gd name="connsiteX1464" fmla="*/ 733121 w 3649608"/>
              <a:gd name="connsiteY1464" fmla="*/ 961134 h 3508344"/>
              <a:gd name="connsiteX1465" fmla="*/ 731425 w 3649608"/>
              <a:gd name="connsiteY1465" fmla="*/ 956455 h 3508344"/>
              <a:gd name="connsiteX1466" fmla="*/ 730816 w 3649608"/>
              <a:gd name="connsiteY1466" fmla="*/ 950905 h 3508344"/>
              <a:gd name="connsiteX1467" fmla="*/ 730816 w 3649608"/>
              <a:gd name="connsiteY1467" fmla="*/ 955510 h 3508344"/>
              <a:gd name="connsiteX1468" fmla="*/ 729599 w 3649608"/>
              <a:gd name="connsiteY1468" fmla="*/ 959370 h 3508344"/>
              <a:gd name="connsiteX1469" fmla="*/ 727704 w 3649608"/>
              <a:gd name="connsiteY1469" fmla="*/ 962284 h 3508344"/>
              <a:gd name="connsiteX1470" fmla="*/ 725405 w 3649608"/>
              <a:gd name="connsiteY1470" fmla="*/ 963707 h 3508344"/>
              <a:gd name="connsiteX1471" fmla="*/ 724796 w 3649608"/>
              <a:gd name="connsiteY1471" fmla="*/ 959779 h 3508344"/>
              <a:gd name="connsiteX1472" fmla="*/ 724187 w 3649608"/>
              <a:gd name="connsiteY1472" fmla="*/ 955510 h 3508344"/>
              <a:gd name="connsiteX1473" fmla="*/ 722293 w 3649608"/>
              <a:gd name="connsiteY1473" fmla="*/ 952259 h 3508344"/>
              <a:gd name="connsiteX1474" fmla="*/ 719385 w 3649608"/>
              <a:gd name="connsiteY1474" fmla="*/ 950905 h 3508344"/>
              <a:gd name="connsiteX1475" fmla="*/ 718776 w 3649608"/>
              <a:gd name="connsiteY1475" fmla="*/ 948804 h 3508344"/>
              <a:gd name="connsiteX1476" fmla="*/ 717490 w 3649608"/>
              <a:gd name="connsiteY1476" fmla="*/ 940066 h 3508344"/>
              <a:gd name="connsiteX1477" fmla="*/ 716273 w 3649608"/>
              <a:gd name="connsiteY1477" fmla="*/ 938102 h 3508344"/>
              <a:gd name="connsiteX1478" fmla="*/ 710253 w 3649608"/>
              <a:gd name="connsiteY1478" fmla="*/ 940948 h 3508344"/>
              <a:gd name="connsiteX1479" fmla="*/ 705451 w 3649608"/>
              <a:gd name="connsiteY1479" fmla="*/ 946094 h 3508344"/>
              <a:gd name="connsiteX1480" fmla="*/ 700648 w 3649608"/>
              <a:gd name="connsiteY1480" fmla="*/ 949350 h 3508344"/>
              <a:gd name="connsiteX1481" fmla="*/ 696318 w 3649608"/>
              <a:gd name="connsiteY1481" fmla="*/ 945827 h 3508344"/>
              <a:gd name="connsiteX1482" fmla="*/ 702947 w 3649608"/>
              <a:gd name="connsiteY1482" fmla="*/ 938107 h 3508344"/>
              <a:gd name="connsiteX1483" fmla="*/ 704233 w 3649608"/>
              <a:gd name="connsiteY1483" fmla="*/ 936007 h 3508344"/>
              <a:gd name="connsiteX1484" fmla="*/ 705451 w 3649608"/>
              <a:gd name="connsiteY1484" fmla="*/ 933844 h 3508344"/>
              <a:gd name="connsiteX1485" fmla="*/ 706737 w 3649608"/>
              <a:gd name="connsiteY1485" fmla="*/ 931880 h 3508344"/>
              <a:gd name="connsiteX1486" fmla="*/ 708358 w 3649608"/>
              <a:gd name="connsiteY1486" fmla="*/ 930388 h 3508344"/>
              <a:gd name="connsiteX1487" fmla="*/ 708358 w 3649608"/>
              <a:gd name="connsiteY1487" fmla="*/ 927610 h 3508344"/>
              <a:gd name="connsiteX1488" fmla="*/ 704842 w 3649608"/>
              <a:gd name="connsiteY1488" fmla="*/ 928151 h 3508344"/>
              <a:gd name="connsiteX1489" fmla="*/ 702338 w 3649608"/>
              <a:gd name="connsiteY1489" fmla="*/ 927069 h 3508344"/>
              <a:gd name="connsiteX1490" fmla="*/ 700648 w 3649608"/>
              <a:gd name="connsiteY1490" fmla="*/ 924291 h 3508344"/>
              <a:gd name="connsiteX1491" fmla="*/ 700040 w 3649608"/>
              <a:gd name="connsiteY1491" fmla="*/ 919891 h 3508344"/>
              <a:gd name="connsiteX1492" fmla="*/ 696318 w 3649608"/>
              <a:gd name="connsiteY1492" fmla="*/ 926802 h 3508344"/>
              <a:gd name="connsiteX1493" fmla="*/ 689690 w 3649608"/>
              <a:gd name="connsiteY1493" fmla="*/ 933235 h 3508344"/>
              <a:gd name="connsiteX1494" fmla="*/ 682583 w 3649608"/>
              <a:gd name="connsiteY1494" fmla="*/ 938113 h 3508344"/>
              <a:gd name="connsiteX1495" fmla="*/ 675954 w 3649608"/>
              <a:gd name="connsiteY1495" fmla="*/ 940618 h 3508344"/>
              <a:gd name="connsiteX1496" fmla="*/ 674059 w 3649608"/>
              <a:gd name="connsiteY1496" fmla="*/ 935534 h 3508344"/>
              <a:gd name="connsiteX1497" fmla="*/ 668643 w 3649608"/>
              <a:gd name="connsiteY1497" fmla="*/ 934789 h 3508344"/>
              <a:gd name="connsiteX1498" fmla="*/ 657212 w 3649608"/>
              <a:gd name="connsiteY1498" fmla="*/ 938107 h 3508344"/>
              <a:gd name="connsiteX1499" fmla="*/ 662014 w 3649608"/>
              <a:gd name="connsiteY1499" fmla="*/ 940481 h 3508344"/>
              <a:gd name="connsiteX1500" fmla="*/ 664517 w 3649608"/>
              <a:gd name="connsiteY1500" fmla="*/ 940618 h 3508344"/>
              <a:gd name="connsiteX1501" fmla="*/ 664517 w 3649608"/>
              <a:gd name="connsiteY1501" fmla="*/ 943191 h 3508344"/>
              <a:gd name="connsiteX1502" fmla="*/ 660728 w 3649608"/>
              <a:gd name="connsiteY1502" fmla="*/ 947187 h 3508344"/>
              <a:gd name="connsiteX1503" fmla="*/ 643880 w 3649608"/>
              <a:gd name="connsiteY1503" fmla="*/ 957685 h 3508344"/>
              <a:gd name="connsiteX1504" fmla="*/ 639550 w 3649608"/>
              <a:gd name="connsiteY1504" fmla="*/ 959108 h 3508344"/>
              <a:gd name="connsiteX1505" fmla="*/ 637252 w 3649608"/>
              <a:gd name="connsiteY1505" fmla="*/ 961140 h 3508344"/>
              <a:gd name="connsiteX1506" fmla="*/ 634748 w 3649608"/>
              <a:gd name="connsiteY1506" fmla="*/ 963514 h 3508344"/>
              <a:gd name="connsiteX1507" fmla="*/ 629337 w 3649608"/>
              <a:gd name="connsiteY1507" fmla="*/ 972793 h 3508344"/>
              <a:gd name="connsiteX1508" fmla="*/ 624603 w 3649608"/>
              <a:gd name="connsiteY1508" fmla="*/ 978076 h 3508344"/>
              <a:gd name="connsiteX1509" fmla="*/ 620409 w 3649608"/>
              <a:gd name="connsiteY1509" fmla="*/ 979835 h 3508344"/>
              <a:gd name="connsiteX1510" fmla="*/ 610663 w 3649608"/>
              <a:gd name="connsiteY1510" fmla="*/ 979362 h 3508344"/>
              <a:gd name="connsiteX1511" fmla="*/ 609377 w 3649608"/>
              <a:gd name="connsiteY1511" fmla="*/ 982140 h 3508344"/>
              <a:gd name="connsiteX1512" fmla="*/ 609377 w 3649608"/>
              <a:gd name="connsiteY1512" fmla="*/ 987423 h 3508344"/>
              <a:gd name="connsiteX1513" fmla="*/ 608973 w 3649608"/>
              <a:gd name="connsiteY1513" fmla="*/ 991010 h 3508344"/>
              <a:gd name="connsiteX1514" fmla="*/ 605252 w 3649608"/>
              <a:gd name="connsiteY1514" fmla="*/ 988169 h 3508344"/>
              <a:gd name="connsiteX1515" fmla="*/ 603357 w 3649608"/>
              <a:gd name="connsiteY1515" fmla="*/ 985254 h 3508344"/>
              <a:gd name="connsiteX1516" fmla="*/ 601058 w 3649608"/>
              <a:gd name="connsiteY1516" fmla="*/ 983085 h 3508344"/>
              <a:gd name="connsiteX1517" fmla="*/ 598555 w 3649608"/>
              <a:gd name="connsiteY1517" fmla="*/ 981867 h 3508344"/>
              <a:gd name="connsiteX1518" fmla="*/ 596324 w 3649608"/>
              <a:gd name="connsiteY1518" fmla="*/ 981594 h 3508344"/>
              <a:gd name="connsiteX1519" fmla="*/ 597946 w 3649608"/>
              <a:gd name="connsiteY1519" fmla="*/ 979835 h 3508344"/>
              <a:gd name="connsiteX1520" fmla="*/ 599163 w 3649608"/>
              <a:gd name="connsiteY1520" fmla="*/ 977666 h 3508344"/>
              <a:gd name="connsiteX1521" fmla="*/ 600449 w 3649608"/>
              <a:gd name="connsiteY1521" fmla="*/ 975093 h 3508344"/>
              <a:gd name="connsiteX1522" fmla="*/ 601058 w 3649608"/>
              <a:gd name="connsiteY1522" fmla="*/ 971637 h 3508344"/>
              <a:gd name="connsiteX1523" fmla="*/ 587118 w 3649608"/>
              <a:gd name="connsiteY1523" fmla="*/ 964800 h 3508344"/>
              <a:gd name="connsiteX1524" fmla="*/ 581098 w 3649608"/>
              <a:gd name="connsiteY1524" fmla="*/ 960195 h 3508344"/>
              <a:gd name="connsiteX1525" fmla="*/ 577576 w 3649608"/>
              <a:gd name="connsiteY1525" fmla="*/ 958499 h 3508344"/>
              <a:gd name="connsiteX1526" fmla="*/ 576290 w 3649608"/>
              <a:gd name="connsiteY1526" fmla="*/ 957349 h 3508344"/>
              <a:gd name="connsiteX1527" fmla="*/ 575681 w 3649608"/>
              <a:gd name="connsiteY1527" fmla="*/ 955117 h 3508344"/>
              <a:gd name="connsiteX1528" fmla="*/ 576290 w 3649608"/>
              <a:gd name="connsiteY1528" fmla="*/ 953222 h 3508344"/>
              <a:gd name="connsiteX1529" fmla="*/ 576967 w 3649608"/>
              <a:gd name="connsiteY1529" fmla="*/ 951462 h 3508344"/>
              <a:gd name="connsiteX1530" fmla="*/ 576290 w 3649608"/>
              <a:gd name="connsiteY1530" fmla="*/ 949567 h 3508344"/>
              <a:gd name="connsiteX1531" fmla="*/ 575681 w 3649608"/>
              <a:gd name="connsiteY1531" fmla="*/ 946590 h 3508344"/>
              <a:gd name="connsiteX1532" fmla="*/ 572569 w 3649608"/>
              <a:gd name="connsiteY1532" fmla="*/ 935347 h 3508344"/>
              <a:gd name="connsiteX1533" fmla="*/ 557007 w 3649608"/>
              <a:gd name="connsiteY1533" fmla="*/ 921394 h 3508344"/>
              <a:gd name="connsiteX1534" fmla="*/ 555112 w 3649608"/>
              <a:gd name="connsiteY1534" fmla="*/ 917597 h 3508344"/>
              <a:gd name="connsiteX1535" fmla="*/ 551596 w 3649608"/>
              <a:gd name="connsiteY1535" fmla="*/ 913128 h 3508344"/>
              <a:gd name="connsiteX1536" fmla="*/ 546793 w 3649608"/>
              <a:gd name="connsiteY1536" fmla="*/ 909268 h 3508344"/>
              <a:gd name="connsiteX1537" fmla="*/ 543072 w 3649608"/>
              <a:gd name="connsiteY1537" fmla="*/ 906900 h 3508344"/>
              <a:gd name="connsiteX1538" fmla="*/ 543072 w 3649608"/>
              <a:gd name="connsiteY1538" fmla="*/ 904532 h 3508344"/>
              <a:gd name="connsiteX1539" fmla="*/ 544290 w 3649608"/>
              <a:gd name="connsiteY1539" fmla="*/ 903986 h 3508344"/>
              <a:gd name="connsiteX1540" fmla="*/ 546793 w 3649608"/>
              <a:gd name="connsiteY1540" fmla="*/ 901885 h 3508344"/>
              <a:gd name="connsiteX1541" fmla="*/ 546185 w 3649608"/>
              <a:gd name="connsiteY1541" fmla="*/ 899517 h 3508344"/>
              <a:gd name="connsiteX1542" fmla="*/ 546185 w 3649608"/>
              <a:gd name="connsiteY1542" fmla="*/ 897217 h 3508344"/>
              <a:gd name="connsiteX1543" fmla="*/ 546793 w 3649608"/>
              <a:gd name="connsiteY1543" fmla="*/ 893961 h 3508344"/>
              <a:gd name="connsiteX1544" fmla="*/ 541786 w 3649608"/>
              <a:gd name="connsiteY1544" fmla="*/ 892202 h 3508344"/>
              <a:gd name="connsiteX1545" fmla="*/ 529138 w 3649608"/>
              <a:gd name="connsiteY1545" fmla="*/ 891593 h 3508344"/>
              <a:gd name="connsiteX1546" fmla="*/ 522646 w 3649608"/>
              <a:gd name="connsiteY1546" fmla="*/ 889088 h 3508344"/>
              <a:gd name="connsiteX1547" fmla="*/ 522646 w 3649608"/>
              <a:gd name="connsiteY1547" fmla="*/ 886378 h 3508344"/>
              <a:gd name="connsiteX1548" fmla="*/ 519533 w 3649608"/>
              <a:gd name="connsiteY1548" fmla="*/ 886378 h 3508344"/>
              <a:gd name="connsiteX1549" fmla="*/ 519533 w 3649608"/>
              <a:gd name="connsiteY1549" fmla="*/ 884004 h 3508344"/>
              <a:gd name="connsiteX1550" fmla="*/ 523727 w 3649608"/>
              <a:gd name="connsiteY1550" fmla="*/ 880685 h 3508344"/>
              <a:gd name="connsiteX1551" fmla="*/ 525553 w 3649608"/>
              <a:gd name="connsiteY1551" fmla="*/ 879604 h 3508344"/>
              <a:gd name="connsiteX1552" fmla="*/ 528057 w 3649608"/>
              <a:gd name="connsiteY1552" fmla="*/ 878926 h 3508344"/>
              <a:gd name="connsiteX1553" fmla="*/ 528057 w 3649608"/>
              <a:gd name="connsiteY1553" fmla="*/ 877031 h 3508344"/>
              <a:gd name="connsiteX1554" fmla="*/ 527448 w 3649608"/>
              <a:gd name="connsiteY1554" fmla="*/ 876627 h 3508344"/>
              <a:gd name="connsiteX1555" fmla="*/ 526839 w 3649608"/>
              <a:gd name="connsiteY1555" fmla="*/ 876627 h 3508344"/>
              <a:gd name="connsiteX1556" fmla="*/ 526230 w 3649608"/>
              <a:gd name="connsiteY1556" fmla="*/ 876285 h 3508344"/>
              <a:gd name="connsiteX1557" fmla="*/ 528057 w 3649608"/>
              <a:gd name="connsiteY1557" fmla="*/ 873712 h 3508344"/>
              <a:gd name="connsiteX1558" fmla="*/ 525553 w 3649608"/>
              <a:gd name="connsiteY1558" fmla="*/ 871748 h 3508344"/>
              <a:gd name="connsiteX1559" fmla="*/ 522646 w 3649608"/>
              <a:gd name="connsiteY1559" fmla="*/ 871002 h 3508344"/>
              <a:gd name="connsiteX1560" fmla="*/ 520210 w 3649608"/>
              <a:gd name="connsiteY1560" fmla="*/ 871617 h 3508344"/>
              <a:gd name="connsiteX1561" fmla="*/ 517707 w 3649608"/>
              <a:gd name="connsiteY1561" fmla="*/ 873712 h 3508344"/>
              <a:gd name="connsiteX1562" fmla="*/ 513513 w 3649608"/>
              <a:gd name="connsiteY1562" fmla="*/ 872767 h 3508344"/>
              <a:gd name="connsiteX1563" fmla="*/ 508774 w 3649608"/>
              <a:gd name="connsiteY1563" fmla="*/ 879945 h 3508344"/>
              <a:gd name="connsiteX1564" fmla="*/ 500859 w 3649608"/>
              <a:gd name="connsiteY1564" fmla="*/ 896944 h 3508344"/>
              <a:gd name="connsiteX1565" fmla="*/ 498964 w 3649608"/>
              <a:gd name="connsiteY1565" fmla="*/ 896944 h 3508344"/>
              <a:gd name="connsiteX1566" fmla="*/ 498964 w 3649608"/>
              <a:gd name="connsiteY1566" fmla="*/ 893966 h 3508344"/>
              <a:gd name="connsiteX1567" fmla="*/ 503971 w 3649608"/>
              <a:gd name="connsiteY1567" fmla="*/ 887061 h 3508344"/>
              <a:gd name="connsiteX1568" fmla="*/ 505599 w 3649608"/>
              <a:gd name="connsiteY1568" fmla="*/ 884010 h 3508344"/>
              <a:gd name="connsiteX1569" fmla="*/ 508779 w 3649608"/>
              <a:gd name="connsiteY1569" fmla="*/ 874190 h 3508344"/>
              <a:gd name="connsiteX1570" fmla="*/ 511015 w 3649608"/>
              <a:gd name="connsiteY1570" fmla="*/ 871071 h 3508344"/>
              <a:gd name="connsiteX1571" fmla="*/ 507493 w 3649608"/>
              <a:gd name="connsiteY1571" fmla="*/ 868361 h 3508344"/>
              <a:gd name="connsiteX1572" fmla="*/ 507493 w 3649608"/>
              <a:gd name="connsiteY1572" fmla="*/ 865993 h 3508344"/>
              <a:gd name="connsiteX1573" fmla="*/ 509388 w 3649608"/>
              <a:gd name="connsiteY1573" fmla="*/ 862332 h 3508344"/>
              <a:gd name="connsiteX1574" fmla="*/ 509388 w 3649608"/>
              <a:gd name="connsiteY1574" fmla="*/ 858268 h 3508344"/>
              <a:gd name="connsiteX1575" fmla="*/ 507493 w 3649608"/>
              <a:gd name="connsiteY1575" fmla="*/ 854949 h 3508344"/>
              <a:gd name="connsiteX1576" fmla="*/ 504381 w 3649608"/>
              <a:gd name="connsiteY1576" fmla="*/ 852917 h 3508344"/>
              <a:gd name="connsiteX1577" fmla="*/ 500865 w 3649608"/>
              <a:gd name="connsiteY1577" fmla="*/ 853793 h 3508344"/>
              <a:gd name="connsiteX1578" fmla="*/ 496671 w 3649608"/>
              <a:gd name="connsiteY1578" fmla="*/ 859418 h 3508344"/>
              <a:gd name="connsiteX1579" fmla="*/ 493559 w 3649608"/>
              <a:gd name="connsiteY1579" fmla="*/ 858268 h 3508344"/>
              <a:gd name="connsiteX1580" fmla="*/ 491937 w 3649608"/>
              <a:gd name="connsiteY1580" fmla="*/ 861114 h 3508344"/>
              <a:gd name="connsiteX1581" fmla="*/ 485849 w 3649608"/>
              <a:gd name="connsiteY1581" fmla="*/ 866397 h 3508344"/>
              <a:gd name="connsiteX1582" fmla="*/ 477997 w 3649608"/>
              <a:gd name="connsiteY1582" fmla="*/ 875545 h 3508344"/>
              <a:gd name="connsiteX1583" fmla="*/ 476102 w 3649608"/>
              <a:gd name="connsiteY1583" fmla="*/ 879200 h 3508344"/>
              <a:gd name="connsiteX1584" fmla="*/ 475493 w 3649608"/>
              <a:gd name="connsiteY1584" fmla="*/ 884010 h 3508344"/>
              <a:gd name="connsiteX1585" fmla="*/ 473599 w 3649608"/>
              <a:gd name="connsiteY1585" fmla="*/ 881636 h 3508344"/>
              <a:gd name="connsiteX1586" fmla="*/ 473599 w 3649608"/>
              <a:gd name="connsiteY1586" fmla="*/ 880555 h 3508344"/>
              <a:gd name="connsiteX1587" fmla="*/ 473195 w 3649608"/>
              <a:gd name="connsiteY1587" fmla="*/ 878926 h 3508344"/>
              <a:gd name="connsiteX1588" fmla="*/ 476711 w 3649608"/>
              <a:gd name="connsiteY1588" fmla="*/ 875067 h 3508344"/>
              <a:gd name="connsiteX1589" fmla="*/ 478606 w 3649608"/>
              <a:gd name="connsiteY1589" fmla="*/ 868292 h 3508344"/>
              <a:gd name="connsiteX1590" fmla="*/ 478606 w 3649608"/>
              <a:gd name="connsiteY1590" fmla="*/ 860909 h 3508344"/>
              <a:gd name="connsiteX1591" fmla="*/ 476711 w 3649608"/>
              <a:gd name="connsiteY1591" fmla="*/ 855490 h 3508344"/>
              <a:gd name="connsiteX1592" fmla="*/ 473195 w 3649608"/>
              <a:gd name="connsiteY1592" fmla="*/ 854545 h 3508344"/>
              <a:gd name="connsiteX1593" fmla="*/ 465274 w 3649608"/>
              <a:gd name="connsiteY1593" fmla="*/ 863824 h 3508344"/>
              <a:gd name="connsiteX1594" fmla="*/ 463448 w 3649608"/>
              <a:gd name="connsiteY1594" fmla="*/ 863215 h 3508344"/>
              <a:gd name="connsiteX1595" fmla="*/ 461553 w 3649608"/>
              <a:gd name="connsiteY1595" fmla="*/ 863215 h 3508344"/>
              <a:gd name="connsiteX1596" fmla="*/ 458646 w 3649608"/>
              <a:gd name="connsiteY1596" fmla="*/ 865383 h 3508344"/>
              <a:gd name="connsiteX1597" fmla="*/ 437405 w 3649608"/>
              <a:gd name="connsiteY1597" fmla="*/ 873308 h 3508344"/>
              <a:gd name="connsiteX1598" fmla="*/ 435778 w 3649608"/>
              <a:gd name="connsiteY1598" fmla="*/ 874532 h 3508344"/>
              <a:gd name="connsiteX1599" fmla="*/ 433274 w 3649608"/>
              <a:gd name="connsiteY1599" fmla="*/ 877646 h 3508344"/>
              <a:gd name="connsiteX1600" fmla="*/ 431380 w 3649608"/>
              <a:gd name="connsiteY1600" fmla="*/ 879000 h 3508344"/>
              <a:gd name="connsiteX1601" fmla="*/ 428472 w 3649608"/>
              <a:gd name="connsiteY1601" fmla="*/ 879336 h 3508344"/>
              <a:gd name="connsiteX1602" fmla="*/ 422452 w 3649608"/>
              <a:gd name="connsiteY1602" fmla="*/ 878932 h 3508344"/>
              <a:gd name="connsiteX1603" fmla="*/ 423061 w 3649608"/>
              <a:gd name="connsiteY1603" fmla="*/ 877036 h 3508344"/>
              <a:gd name="connsiteX1604" fmla="*/ 423670 w 3649608"/>
              <a:gd name="connsiteY1604" fmla="*/ 875886 h 3508344"/>
              <a:gd name="connsiteX1605" fmla="*/ 424341 w 3649608"/>
              <a:gd name="connsiteY1605" fmla="*/ 874867 h 3508344"/>
              <a:gd name="connsiteX1606" fmla="*/ 425969 w 3649608"/>
              <a:gd name="connsiteY1606" fmla="*/ 873718 h 3508344"/>
              <a:gd name="connsiteX1607" fmla="*/ 422452 w 3649608"/>
              <a:gd name="connsiteY1607" fmla="*/ 873518 h 3508344"/>
              <a:gd name="connsiteX1608" fmla="*/ 413929 w 3649608"/>
              <a:gd name="connsiteY1608" fmla="*/ 868366 h 3508344"/>
              <a:gd name="connsiteX1609" fmla="*/ 406014 w 3649608"/>
              <a:gd name="connsiteY1609" fmla="*/ 867894 h 3508344"/>
              <a:gd name="connsiteX1610" fmla="*/ 403715 w 3649608"/>
              <a:gd name="connsiteY1610" fmla="*/ 865998 h 3508344"/>
              <a:gd name="connsiteX1611" fmla="*/ 401889 w 3649608"/>
              <a:gd name="connsiteY1611" fmla="*/ 865998 h 3508344"/>
              <a:gd name="connsiteX1612" fmla="*/ 400603 w 3649608"/>
              <a:gd name="connsiteY1612" fmla="*/ 869112 h 3508344"/>
              <a:gd name="connsiteX1613" fmla="*/ 395186 w 3649608"/>
              <a:gd name="connsiteY1613" fmla="*/ 878938 h 3508344"/>
              <a:gd name="connsiteX1614" fmla="*/ 387949 w 3649608"/>
              <a:gd name="connsiteY1614" fmla="*/ 882120 h 3508344"/>
              <a:gd name="connsiteX1615" fmla="*/ 385650 w 3649608"/>
              <a:gd name="connsiteY1615" fmla="*/ 885376 h 3508344"/>
              <a:gd name="connsiteX1616" fmla="*/ 386868 w 3649608"/>
              <a:gd name="connsiteY1616" fmla="*/ 891541 h 3508344"/>
              <a:gd name="connsiteX1617" fmla="*/ 395186 w 3649608"/>
              <a:gd name="connsiteY1617" fmla="*/ 902244 h 3508344"/>
              <a:gd name="connsiteX1618" fmla="*/ 398976 w 3649608"/>
              <a:gd name="connsiteY1618" fmla="*/ 904549 h 3508344"/>
              <a:gd name="connsiteX1619" fmla="*/ 385644 w 3649608"/>
              <a:gd name="connsiteY1619" fmla="*/ 906917 h 3508344"/>
              <a:gd name="connsiteX1620" fmla="*/ 385035 w 3649608"/>
              <a:gd name="connsiteY1620" fmla="*/ 909422 h 3508344"/>
              <a:gd name="connsiteX1621" fmla="*/ 385644 w 3649608"/>
              <a:gd name="connsiteY1621" fmla="*/ 915246 h 3508344"/>
              <a:gd name="connsiteX1622" fmla="*/ 387943 w 3649608"/>
              <a:gd name="connsiteY1622" fmla="*/ 923916 h 3508344"/>
              <a:gd name="connsiteX1623" fmla="*/ 385035 w 3649608"/>
              <a:gd name="connsiteY1623" fmla="*/ 925880 h 3508344"/>
              <a:gd name="connsiteX1624" fmla="*/ 377730 w 3649608"/>
              <a:gd name="connsiteY1624" fmla="*/ 925880 h 3508344"/>
              <a:gd name="connsiteX1625" fmla="*/ 371101 w 3649608"/>
              <a:gd name="connsiteY1625" fmla="*/ 923984 h 3508344"/>
              <a:gd name="connsiteX1626" fmla="*/ 371710 w 3649608"/>
              <a:gd name="connsiteY1626" fmla="*/ 917620 h 3508344"/>
              <a:gd name="connsiteX1627" fmla="*/ 362577 w 3649608"/>
              <a:gd name="connsiteY1627" fmla="*/ 920130 h 3508344"/>
              <a:gd name="connsiteX1628" fmla="*/ 359670 w 3649608"/>
              <a:gd name="connsiteY1628" fmla="*/ 919925 h 3508344"/>
              <a:gd name="connsiteX1629" fmla="*/ 356757 w 3649608"/>
              <a:gd name="connsiteY1629" fmla="*/ 918570 h 3508344"/>
              <a:gd name="connsiteX1630" fmla="*/ 351141 w 3649608"/>
              <a:gd name="connsiteY1630" fmla="*/ 913350 h 3508344"/>
              <a:gd name="connsiteX1631" fmla="*/ 348227 w 3649608"/>
              <a:gd name="connsiteY1631" fmla="*/ 912200 h 3508344"/>
              <a:gd name="connsiteX1632" fmla="*/ 336796 w 3649608"/>
              <a:gd name="connsiteY1632" fmla="*/ 912946 h 3508344"/>
              <a:gd name="connsiteX1633" fmla="*/ 331994 w 3649608"/>
              <a:gd name="connsiteY1633" fmla="*/ 911523 h 3508344"/>
              <a:gd name="connsiteX1634" fmla="*/ 328882 w 3649608"/>
              <a:gd name="connsiteY1634" fmla="*/ 906917 h 3508344"/>
              <a:gd name="connsiteX1635" fmla="*/ 328882 w 3649608"/>
              <a:gd name="connsiteY1635" fmla="*/ 911318 h 3508344"/>
              <a:gd name="connsiteX1636" fmla="*/ 328273 w 3649608"/>
              <a:gd name="connsiteY1636" fmla="*/ 913145 h 3508344"/>
              <a:gd name="connsiteX1637" fmla="*/ 326987 w 3649608"/>
              <a:gd name="connsiteY1637" fmla="*/ 914841 h 3508344"/>
              <a:gd name="connsiteX1638" fmla="*/ 324080 w 3649608"/>
              <a:gd name="connsiteY1638" fmla="*/ 912536 h 3508344"/>
              <a:gd name="connsiteX1639" fmla="*/ 322253 w 3649608"/>
              <a:gd name="connsiteY1639" fmla="*/ 916737 h 3508344"/>
              <a:gd name="connsiteX1640" fmla="*/ 320967 w 3649608"/>
              <a:gd name="connsiteY1640" fmla="*/ 923916 h 3508344"/>
              <a:gd name="connsiteX1641" fmla="*/ 322253 w 3649608"/>
              <a:gd name="connsiteY1641" fmla="*/ 930422 h 3508344"/>
              <a:gd name="connsiteX1642" fmla="*/ 319749 w 3649608"/>
              <a:gd name="connsiteY1642" fmla="*/ 928453 h 3508344"/>
              <a:gd name="connsiteX1643" fmla="*/ 319346 w 3649608"/>
              <a:gd name="connsiteY1643" fmla="*/ 927303 h 3508344"/>
              <a:gd name="connsiteX1644" fmla="*/ 318668 w 3649608"/>
              <a:gd name="connsiteY1644" fmla="*/ 925134 h 3508344"/>
              <a:gd name="connsiteX1645" fmla="*/ 316842 w 3649608"/>
              <a:gd name="connsiteY1645" fmla="*/ 925134 h 3508344"/>
              <a:gd name="connsiteX1646" fmla="*/ 318060 w 3649608"/>
              <a:gd name="connsiteY1646" fmla="*/ 932722 h 3508344"/>
              <a:gd name="connsiteX1647" fmla="*/ 319346 w 3649608"/>
              <a:gd name="connsiteY1647" fmla="*/ 935836 h 3508344"/>
              <a:gd name="connsiteX1648" fmla="*/ 320364 w 3649608"/>
              <a:gd name="connsiteY1648" fmla="*/ 938142 h 3508344"/>
              <a:gd name="connsiteX1649" fmla="*/ 318668 w 3649608"/>
              <a:gd name="connsiteY1649" fmla="*/ 940646 h 3508344"/>
              <a:gd name="connsiteX1650" fmla="*/ 320364 w 3649608"/>
              <a:gd name="connsiteY1650" fmla="*/ 943219 h 3508344"/>
              <a:gd name="connsiteX1651" fmla="*/ 318668 w 3649608"/>
              <a:gd name="connsiteY1651" fmla="*/ 945861 h 3508344"/>
              <a:gd name="connsiteX1652" fmla="*/ 314947 w 3649608"/>
              <a:gd name="connsiteY1652" fmla="*/ 941597 h 3508344"/>
              <a:gd name="connsiteX1653" fmla="*/ 307641 w 3649608"/>
              <a:gd name="connsiteY1653" fmla="*/ 936787 h 3508344"/>
              <a:gd name="connsiteX1654" fmla="*/ 304734 w 3649608"/>
              <a:gd name="connsiteY1654" fmla="*/ 932722 h 3508344"/>
              <a:gd name="connsiteX1655" fmla="*/ 304734 w 3649608"/>
              <a:gd name="connsiteY1655" fmla="*/ 930422 h 3508344"/>
              <a:gd name="connsiteX1656" fmla="*/ 306020 w 3649608"/>
              <a:gd name="connsiteY1656" fmla="*/ 929944 h 3508344"/>
              <a:gd name="connsiteX1657" fmla="*/ 308319 w 3649608"/>
              <a:gd name="connsiteY1657" fmla="*/ 927644 h 3508344"/>
              <a:gd name="connsiteX1658" fmla="*/ 303516 w 3649608"/>
              <a:gd name="connsiteY1658" fmla="*/ 926494 h 3508344"/>
              <a:gd name="connsiteX1659" fmla="*/ 300000 w 3649608"/>
              <a:gd name="connsiteY1659" fmla="*/ 928390 h 3508344"/>
              <a:gd name="connsiteX1660" fmla="*/ 292688 w 3649608"/>
              <a:gd name="connsiteY1660" fmla="*/ 935369 h 3508344"/>
              <a:gd name="connsiteX1661" fmla="*/ 293974 w 3649608"/>
              <a:gd name="connsiteY1661" fmla="*/ 930827 h 3508344"/>
              <a:gd name="connsiteX1662" fmla="*/ 293974 w 3649608"/>
              <a:gd name="connsiteY1662" fmla="*/ 927104 h 3508344"/>
              <a:gd name="connsiteX1663" fmla="*/ 292080 w 3649608"/>
              <a:gd name="connsiteY1663" fmla="*/ 924325 h 3508344"/>
              <a:gd name="connsiteX1664" fmla="*/ 289576 w 3649608"/>
              <a:gd name="connsiteY1664" fmla="*/ 922766 h 3508344"/>
              <a:gd name="connsiteX1665" fmla="*/ 289576 w 3649608"/>
              <a:gd name="connsiteY1665" fmla="*/ 919919 h 3508344"/>
              <a:gd name="connsiteX1666" fmla="*/ 291471 w 3649608"/>
              <a:gd name="connsiteY1666" fmla="*/ 919919 h 3508344"/>
              <a:gd name="connsiteX1667" fmla="*/ 291471 w 3649608"/>
              <a:gd name="connsiteY1667" fmla="*/ 917614 h 3508344"/>
              <a:gd name="connsiteX1668" fmla="*/ 288563 w 3649608"/>
              <a:gd name="connsiteY1668" fmla="*/ 916464 h 3508344"/>
              <a:gd name="connsiteX1669" fmla="*/ 287886 w 3649608"/>
              <a:gd name="connsiteY1669" fmla="*/ 914637 h 3508344"/>
              <a:gd name="connsiteX1670" fmla="*/ 288967 w 3649608"/>
              <a:gd name="connsiteY1670" fmla="*/ 911927 h 3508344"/>
              <a:gd name="connsiteX1671" fmla="*/ 289576 w 3649608"/>
              <a:gd name="connsiteY1671" fmla="*/ 908266 h 3508344"/>
              <a:gd name="connsiteX1672" fmla="*/ 287886 w 3649608"/>
              <a:gd name="connsiteY1672" fmla="*/ 907117 h 3508344"/>
              <a:gd name="connsiteX1673" fmla="*/ 279363 w 3649608"/>
              <a:gd name="connsiteY1673" fmla="*/ 909758 h 3508344"/>
              <a:gd name="connsiteX1674" fmla="*/ 274020 w 3649608"/>
              <a:gd name="connsiteY1674" fmla="*/ 913082 h 3508344"/>
              <a:gd name="connsiteX1675" fmla="*/ 270839 w 3649608"/>
              <a:gd name="connsiteY1675" fmla="*/ 914232 h 3508344"/>
              <a:gd name="connsiteX1676" fmla="*/ 267323 w 3649608"/>
              <a:gd name="connsiteY1676" fmla="*/ 914847 h 3508344"/>
              <a:gd name="connsiteX1677" fmla="*/ 268609 w 3649608"/>
              <a:gd name="connsiteY1677" fmla="*/ 918303 h 3508344"/>
              <a:gd name="connsiteX1678" fmla="*/ 268609 w 3649608"/>
              <a:gd name="connsiteY1678" fmla="*/ 921081 h 3508344"/>
              <a:gd name="connsiteX1679" fmla="*/ 267323 w 3649608"/>
              <a:gd name="connsiteY1679" fmla="*/ 923380 h 3508344"/>
              <a:gd name="connsiteX1680" fmla="*/ 265496 w 3649608"/>
              <a:gd name="connsiteY1680" fmla="*/ 925140 h 3508344"/>
              <a:gd name="connsiteX1681" fmla="*/ 264415 w 3649608"/>
              <a:gd name="connsiteY1681" fmla="*/ 925140 h 3508344"/>
              <a:gd name="connsiteX1682" fmla="*/ 263198 w 3649608"/>
              <a:gd name="connsiteY1682" fmla="*/ 922299 h 3508344"/>
              <a:gd name="connsiteX1683" fmla="*/ 261912 w 3649608"/>
              <a:gd name="connsiteY1683" fmla="*/ 920540 h 3508344"/>
              <a:gd name="connsiteX1684" fmla="*/ 260694 w 3649608"/>
              <a:gd name="connsiteY1684" fmla="*/ 920540 h 3508344"/>
              <a:gd name="connsiteX1685" fmla="*/ 258799 w 3649608"/>
              <a:gd name="connsiteY1685" fmla="*/ 922777 h 3508344"/>
              <a:gd name="connsiteX1686" fmla="*/ 254674 w 3649608"/>
              <a:gd name="connsiteY1686" fmla="*/ 920136 h 3508344"/>
              <a:gd name="connsiteX1687" fmla="*/ 249257 w 3649608"/>
              <a:gd name="connsiteY1687" fmla="*/ 919732 h 3508344"/>
              <a:gd name="connsiteX1688" fmla="*/ 243237 w 3649608"/>
              <a:gd name="connsiteY1688" fmla="*/ 920881 h 3508344"/>
              <a:gd name="connsiteX1689" fmla="*/ 238435 w 3649608"/>
              <a:gd name="connsiteY1689" fmla="*/ 922777 h 3508344"/>
              <a:gd name="connsiteX1690" fmla="*/ 234043 w 3649608"/>
              <a:gd name="connsiteY1690" fmla="*/ 925760 h 3508344"/>
              <a:gd name="connsiteX1691" fmla="*/ 229912 w 3649608"/>
              <a:gd name="connsiteY1691" fmla="*/ 930166 h 3508344"/>
              <a:gd name="connsiteX1692" fmla="*/ 228694 w 3649608"/>
              <a:gd name="connsiteY1692" fmla="*/ 934026 h 3508344"/>
              <a:gd name="connsiteX1693" fmla="*/ 233633 w 3649608"/>
              <a:gd name="connsiteY1693" fmla="*/ 935381 h 3508344"/>
              <a:gd name="connsiteX1694" fmla="*/ 233633 w 3649608"/>
              <a:gd name="connsiteY1694" fmla="*/ 938153 h 3508344"/>
              <a:gd name="connsiteX1695" fmla="*/ 229912 w 3649608"/>
              <a:gd name="connsiteY1695" fmla="*/ 938290 h 3508344"/>
              <a:gd name="connsiteX1696" fmla="*/ 224501 w 3649608"/>
              <a:gd name="connsiteY1696" fmla="*/ 935984 h 3508344"/>
              <a:gd name="connsiteX1697" fmla="*/ 221383 w 3649608"/>
              <a:gd name="connsiteY1697" fmla="*/ 935381 h 3508344"/>
              <a:gd name="connsiteX1698" fmla="*/ 219084 w 3649608"/>
              <a:gd name="connsiteY1698" fmla="*/ 936052 h 3508344"/>
              <a:gd name="connsiteX1699" fmla="*/ 211169 w 3649608"/>
              <a:gd name="connsiteY1699" fmla="*/ 940658 h 3508344"/>
              <a:gd name="connsiteX1700" fmla="*/ 205758 w 3649608"/>
              <a:gd name="connsiteY1700" fmla="*/ 941404 h 3508344"/>
              <a:gd name="connsiteX1701" fmla="*/ 207647 w 3649608"/>
              <a:gd name="connsiteY1701" fmla="*/ 933075 h 3508344"/>
              <a:gd name="connsiteX1702" fmla="*/ 202845 w 3649608"/>
              <a:gd name="connsiteY1702" fmla="*/ 927656 h 3508344"/>
              <a:gd name="connsiteX1703" fmla="*/ 196216 w 3649608"/>
              <a:gd name="connsiteY1703" fmla="*/ 927451 h 3508344"/>
              <a:gd name="connsiteX1704" fmla="*/ 189587 w 3649608"/>
              <a:gd name="connsiteY1704" fmla="*/ 930030 h 3508344"/>
              <a:gd name="connsiteX1705" fmla="*/ 182890 w 3649608"/>
              <a:gd name="connsiteY1705" fmla="*/ 934094 h 3508344"/>
              <a:gd name="connsiteX1706" fmla="*/ 175653 w 3649608"/>
              <a:gd name="connsiteY1706" fmla="*/ 935381 h 3508344"/>
              <a:gd name="connsiteX1707" fmla="*/ 175653 w 3649608"/>
              <a:gd name="connsiteY1707" fmla="*/ 938153 h 3508344"/>
              <a:gd name="connsiteX1708" fmla="*/ 177479 w 3649608"/>
              <a:gd name="connsiteY1708" fmla="*/ 938563 h 3508344"/>
              <a:gd name="connsiteX1709" fmla="*/ 180387 w 3649608"/>
              <a:gd name="connsiteY1709" fmla="*/ 940658 h 3508344"/>
              <a:gd name="connsiteX1710" fmla="*/ 174976 w 3649608"/>
              <a:gd name="connsiteY1710" fmla="*/ 940863 h 3508344"/>
              <a:gd name="connsiteX1711" fmla="*/ 166452 w 3649608"/>
              <a:gd name="connsiteY1711" fmla="*/ 944791 h 3508344"/>
              <a:gd name="connsiteX1712" fmla="*/ 161109 w 3649608"/>
              <a:gd name="connsiteY1712" fmla="*/ 945872 h 3508344"/>
              <a:gd name="connsiteX1713" fmla="*/ 141758 w 3649608"/>
              <a:gd name="connsiteY1713" fmla="*/ 945872 h 3508344"/>
              <a:gd name="connsiteX1714" fmla="*/ 141758 w 3649608"/>
              <a:gd name="connsiteY1714" fmla="*/ 948178 h 3508344"/>
              <a:gd name="connsiteX1715" fmla="*/ 143585 w 3649608"/>
              <a:gd name="connsiteY1715" fmla="*/ 949601 h 3508344"/>
              <a:gd name="connsiteX1716" fmla="*/ 144262 w 3649608"/>
              <a:gd name="connsiteY1716" fmla="*/ 950751 h 3508344"/>
              <a:gd name="connsiteX1717" fmla="*/ 143585 w 3649608"/>
              <a:gd name="connsiteY1717" fmla="*/ 951969 h 3508344"/>
              <a:gd name="connsiteX1718" fmla="*/ 142976 w 3649608"/>
              <a:gd name="connsiteY1718" fmla="*/ 953597 h 3508344"/>
              <a:gd name="connsiteX1719" fmla="*/ 149673 w 3649608"/>
              <a:gd name="connsiteY1719" fmla="*/ 956307 h 3508344"/>
              <a:gd name="connsiteX1720" fmla="*/ 145479 w 3649608"/>
              <a:gd name="connsiteY1720" fmla="*/ 956506 h 3508344"/>
              <a:gd name="connsiteX1721" fmla="*/ 134043 w 3649608"/>
              <a:gd name="connsiteY1721" fmla="*/ 953597 h 3508344"/>
              <a:gd name="connsiteX1722" fmla="*/ 130930 w 3649608"/>
              <a:gd name="connsiteY1722" fmla="*/ 955829 h 3508344"/>
              <a:gd name="connsiteX1723" fmla="*/ 132148 w 3649608"/>
              <a:gd name="connsiteY1723" fmla="*/ 960975 h 3508344"/>
              <a:gd name="connsiteX1724" fmla="*/ 138168 w 3649608"/>
              <a:gd name="connsiteY1724" fmla="*/ 968837 h 3508344"/>
              <a:gd name="connsiteX1725" fmla="*/ 135050 w 3649608"/>
              <a:gd name="connsiteY1725" fmla="*/ 969787 h 3508344"/>
              <a:gd name="connsiteX1726" fmla="*/ 126799 w 3649608"/>
              <a:gd name="connsiteY1726" fmla="*/ 965114 h 3508344"/>
              <a:gd name="connsiteX1727" fmla="*/ 121997 w 3649608"/>
              <a:gd name="connsiteY1727" fmla="*/ 963759 h 3508344"/>
              <a:gd name="connsiteX1728" fmla="*/ 114082 w 3649608"/>
              <a:gd name="connsiteY1728" fmla="*/ 964573 h 3508344"/>
              <a:gd name="connsiteX1729" fmla="*/ 109889 w 3649608"/>
              <a:gd name="connsiteY1729" fmla="*/ 966195 h 3508344"/>
              <a:gd name="connsiteX1730" fmla="*/ 105559 w 3649608"/>
              <a:gd name="connsiteY1730" fmla="*/ 968837 h 3508344"/>
              <a:gd name="connsiteX1731" fmla="*/ 107454 w 3649608"/>
              <a:gd name="connsiteY1731" fmla="*/ 971683 h 3508344"/>
              <a:gd name="connsiteX1732" fmla="*/ 104950 w 3649608"/>
              <a:gd name="connsiteY1732" fmla="*/ 970533 h 3508344"/>
              <a:gd name="connsiteX1733" fmla="*/ 102043 w 3649608"/>
              <a:gd name="connsiteY1733" fmla="*/ 968837 h 3508344"/>
              <a:gd name="connsiteX1734" fmla="*/ 97849 w 3649608"/>
              <a:gd name="connsiteY1734" fmla="*/ 975412 h 3508344"/>
              <a:gd name="connsiteX1735" fmla="*/ 91829 w 3649608"/>
              <a:gd name="connsiteY1735" fmla="*/ 986860 h 3508344"/>
              <a:gd name="connsiteX1736" fmla="*/ 89326 w 3649608"/>
              <a:gd name="connsiteY1736" fmla="*/ 997698 h 3508344"/>
              <a:gd name="connsiteX1737" fmla="*/ 95351 w 3649608"/>
              <a:gd name="connsiteY1737" fmla="*/ 1002372 h 3508344"/>
              <a:gd name="connsiteX1738" fmla="*/ 95351 w 3649608"/>
              <a:gd name="connsiteY1738" fmla="*/ 1004672 h 3508344"/>
              <a:gd name="connsiteX1739" fmla="*/ 91221 w 3649608"/>
              <a:gd name="connsiteY1739" fmla="*/ 1006163 h 3508344"/>
              <a:gd name="connsiteX1740" fmla="*/ 88108 w 3649608"/>
              <a:gd name="connsiteY1740" fmla="*/ 1011241 h 3508344"/>
              <a:gd name="connsiteX1741" fmla="*/ 86822 w 3649608"/>
              <a:gd name="connsiteY1741" fmla="*/ 1018289 h 3508344"/>
              <a:gd name="connsiteX1742" fmla="*/ 86822 w 3649608"/>
              <a:gd name="connsiteY1742" fmla="*/ 1025268 h 3508344"/>
              <a:gd name="connsiteX1743" fmla="*/ 91215 w 3649608"/>
              <a:gd name="connsiteY1743" fmla="*/ 1035361 h 3508344"/>
              <a:gd name="connsiteX1744" fmla="*/ 91824 w 3649608"/>
              <a:gd name="connsiteY1744" fmla="*/ 1040166 h 3508344"/>
              <a:gd name="connsiteX1745" fmla="*/ 86817 w 3649608"/>
              <a:gd name="connsiteY1745" fmla="*/ 1040576 h 3508344"/>
              <a:gd name="connsiteX1746" fmla="*/ 88711 w 3649608"/>
              <a:gd name="connsiteY1746" fmla="*/ 1048432 h 3508344"/>
              <a:gd name="connsiteX1747" fmla="*/ 90606 w 3649608"/>
              <a:gd name="connsiteY1747" fmla="*/ 1052160 h 3508344"/>
              <a:gd name="connsiteX1748" fmla="*/ 94122 w 3649608"/>
              <a:gd name="connsiteY1748" fmla="*/ 1053515 h 3508344"/>
              <a:gd name="connsiteX1749" fmla="*/ 106771 w 3649608"/>
              <a:gd name="connsiteY1749" fmla="*/ 1053583 h 3508344"/>
              <a:gd name="connsiteX1750" fmla="*/ 108666 w 3649608"/>
              <a:gd name="connsiteY1750" fmla="*/ 1052365 h 3508344"/>
              <a:gd name="connsiteX1751" fmla="*/ 109274 w 3649608"/>
              <a:gd name="connsiteY1751" fmla="*/ 1049655 h 3508344"/>
              <a:gd name="connsiteX1752" fmla="*/ 109274 w 3649608"/>
              <a:gd name="connsiteY1752" fmla="*/ 1046946 h 3508344"/>
              <a:gd name="connsiteX1753" fmla="*/ 109883 w 3649608"/>
              <a:gd name="connsiteY1753" fmla="*/ 1045728 h 3508344"/>
              <a:gd name="connsiteX1754" fmla="*/ 114686 w 3649608"/>
              <a:gd name="connsiteY1754" fmla="*/ 1046536 h 3508344"/>
              <a:gd name="connsiteX1755" fmla="*/ 123613 w 3649608"/>
              <a:gd name="connsiteY1755" fmla="*/ 1050060 h 3508344"/>
              <a:gd name="connsiteX1756" fmla="*/ 128006 w 3649608"/>
              <a:gd name="connsiteY1756" fmla="*/ 1051005 h 3508344"/>
              <a:gd name="connsiteX1757" fmla="*/ 132808 w 3649608"/>
              <a:gd name="connsiteY1757" fmla="*/ 1050395 h 3508344"/>
              <a:gd name="connsiteX1758" fmla="*/ 140045 w 3649608"/>
              <a:gd name="connsiteY1758" fmla="*/ 1046598 h 3508344"/>
              <a:gd name="connsiteX1759" fmla="*/ 152085 w 3649608"/>
              <a:gd name="connsiteY1759" fmla="*/ 1043621 h 3508344"/>
              <a:gd name="connsiteX1760" fmla="*/ 167716 w 3649608"/>
              <a:gd name="connsiteY1760" fmla="*/ 1033727 h 3508344"/>
              <a:gd name="connsiteX1761" fmla="*/ 175630 w 3649608"/>
              <a:gd name="connsiteY1761" fmla="*/ 1030409 h 3508344"/>
              <a:gd name="connsiteX1762" fmla="*/ 192478 w 3649608"/>
              <a:gd name="connsiteY1762" fmla="*/ 1027699 h 3508344"/>
              <a:gd name="connsiteX1763" fmla="*/ 197218 w 3649608"/>
              <a:gd name="connsiteY1763" fmla="*/ 1025803 h 3508344"/>
              <a:gd name="connsiteX1764" fmla="*/ 205132 w 3649608"/>
              <a:gd name="connsiteY1764" fmla="*/ 1021329 h 3508344"/>
              <a:gd name="connsiteX1765" fmla="*/ 209326 w 3649608"/>
              <a:gd name="connsiteY1765" fmla="*/ 1019974 h 3508344"/>
              <a:gd name="connsiteX1766" fmla="*/ 185781 w 3649608"/>
              <a:gd name="connsiteY1766" fmla="*/ 1034132 h 3508344"/>
              <a:gd name="connsiteX1767" fmla="*/ 182873 w 3649608"/>
              <a:gd name="connsiteY1767" fmla="*/ 1036300 h 3508344"/>
              <a:gd name="connsiteX1768" fmla="*/ 168939 w 3649608"/>
              <a:gd name="connsiteY1768" fmla="*/ 1053578 h 3508344"/>
              <a:gd name="connsiteX1769" fmla="*/ 168939 w 3649608"/>
              <a:gd name="connsiteY1769" fmla="*/ 1055883 h 3508344"/>
              <a:gd name="connsiteX1770" fmla="*/ 172523 w 3649608"/>
              <a:gd name="connsiteY1770" fmla="*/ 1055610 h 3508344"/>
              <a:gd name="connsiteX1771" fmla="*/ 175636 w 3649608"/>
              <a:gd name="connsiteY1771" fmla="*/ 1054659 h 3508344"/>
              <a:gd name="connsiteX1772" fmla="*/ 178543 w 3649608"/>
              <a:gd name="connsiteY1772" fmla="*/ 1053100 h 3508344"/>
              <a:gd name="connsiteX1773" fmla="*/ 180370 w 3649608"/>
              <a:gd name="connsiteY1773" fmla="*/ 1050999 h 3508344"/>
              <a:gd name="connsiteX1774" fmla="*/ 182265 w 3649608"/>
              <a:gd name="connsiteY1774" fmla="*/ 1053578 h 3508344"/>
              <a:gd name="connsiteX1775" fmla="*/ 181656 w 3649608"/>
              <a:gd name="connsiteY1775" fmla="*/ 1054323 h 3508344"/>
              <a:gd name="connsiteX1776" fmla="*/ 181047 w 3649608"/>
              <a:gd name="connsiteY1776" fmla="*/ 1054460 h 3508344"/>
              <a:gd name="connsiteX1777" fmla="*/ 180370 w 3649608"/>
              <a:gd name="connsiteY1777" fmla="*/ 1055883 h 3508344"/>
              <a:gd name="connsiteX1778" fmla="*/ 186458 w 3649608"/>
              <a:gd name="connsiteY1778" fmla="*/ 1054933 h 3508344"/>
              <a:gd name="connsiteX1779" fmla="*/ 194310 w 3649608"/>
              <a:gd name="connsiteY1779" fmla="*/ 1049445 h 3508344"/>
              <a:gd name="connsiteX1780" fmla="*/ 197895 w 3649608"/>
              <a:gd name="connsiteY1780" fmla="*/ 1051005 h 3508344"/>
              <a:gd name="connsiteX1781" fmla="*/ 198504 w 3649608"/>
              <a:gd name="connsiteY1781" fmla="*/ 1049445 h 3508344"/>
              <a:gd name="connsiteX1782" fmla="*/ 200398 w 3649608"/>
              <a:gd name="connsiteY1782" fmla="*/ 1047549 h 3508344"/>
              <a:gd name="connsiteX1783" fmla="*/ 201007 w 3649608"/>
              <a:gd name="connsiteY1783" fmla="*/ 1045722 h 3508344"/>
              <a:gd name="connsiteX1784" fmla="*/ 202834 w 3649608"/>
              <a:gd name="connsiteY1784" fmla="*/ 1045722 h 3508344"/>
              <a:gd name="connsiteX1785" fmla="*/ 202834 w 3649608"/>
              <a:gd name="connsiteY1785" fmla="*/ 1048500 h 3508344"/>
              <a:gd name="connsiteX1786" fmla="*/ 201007 w 3649608"/>
              <a:gd name="connsiteY1786" fmla="*/ 1048500 h 3508344"/>
              <a:gd name="connsiteX1787" fmla="*/ 201007 w 3649608"/>
              <a:gd name="connsiteY1787" fmla="*/ 1051005 h 3508344"/>
              <a:gd name="connsiteX1788" fmla="*/ 204523 w 3649608"/>
              <a:gd name="connsiteY1788" fmla="*/ 1049849 h 3508344"/>
              <a:gd name="connsiteX1789" fmla="*/ 210543 w 3649608"/>
              <a:gd name="connsiteY1789" fmla="*/ 1045790 h 3508344"/>
              <a:gd name="connsiteX1790" fmla="*/ 214942 w 3649608"/>
              <a:gd name="connsiteY1790" fmla="*/ 1045722 h 3508344"/>
              <a:gd name="connsiteX1791" fmla="*/ 209935 w 3649608"/>
              <a:gd name="connsiteY1791" fmla="*/ 1051005 h 3508344"/>
              <a:gd name="connsiteX1792" fmla="*/ 207630 w 3649608"/>
              <a:gd name="connsiteY1792" fmla="*/ 1052764 h 3508344"/>
              <a:gd name="connsiteX1793" fmla="*/ 206412 w 3649608"/>
              <a:gd name="connsiteY1793" fmla="*/ 1054323 h 3508344"/>
              <a:gd name="connsiteX1794" fmla="*/ 206412 w 3649608"/>
              <a:gd name="connsiteY1794" fmla="*/ 1055883 h 3508344"/>
              <a:gd name="connsiteX1795" fmla="*/ 203909 w 3649608"/>
              <a:gd name="connsiteY1795" fmla="*/ 1056692 h 3508344"/>
              <a:gd name="connsiteX1796" fmla="*/ 202828 w 3649608"/>
              <a:gd name="connsiteY1796" fmla="*/ 1057642 h 3508344"/>
              <a:gd name="connsiteX1797" fmla="*/ 201001 w 3649608"/>
              <a:gd name="connsiteY1797" fmla="*/ 1061029 h 3508344"/>
              <a:gd name="connsiteX1798" fmla="*/ 211824 w 3649608"/>
              <a:gd name="connsiteY1798" fmla="*/ 1060284 h 3508344"/>
              <a:gd name="connsiteX1799" fmla="*/ 213047 w 3649608"/>
              <a:gd name="connsiteY1799" fmla="*/ 1059743 h 3508344"/>
              <a:gd name="connsiteX1800" fmla="*/ 214265 w 3649608"/>
              <a:gd name="connsiteY1800" fmla="*/ 1063603 h 3508344"/>
              <a:gd name="connsiteX1801" fmla="*/ 217849 w 3649608"/>
              <a:gd name="connsiteY1801" fmla="*/ 1064821 h 3508344"/>
              <a:gd name="connsiteX1802" fmla="*/ 220961 w 3649608"/>
              <a:gd name="connsiteY1802" fmla="*/ 1063870 h 3508344"/>
              <a:gd name="connsiteX1803" fmla="*/ 223260 w 3649608"/>
              <a:gd name="connsiteY1803" fmla="*/ 1061024 h 3508344"/>
              <a:gd name="connsiteX1804" fmla="*/ 224478 w 3649608"/>
              <a:gd name="connsiteY1804" fmla="*/ 1065362 h 3508344"/>
              <a:gd name="connsiteX1805" fmla="*/ 227385 w 3649608"/>
              <a:gd name="connsiteY1805" fmla="*/ 1066853 h 3508344"/>
              <a:gd name="connsiteX1806" fmla="*/ 234691 w 3649608"/>
              <a:gd name="connsiteY1806" fmla="*/ 1066312 h 3508344"/>
              <a:gd name="connsiteX1807" fmla="*/ 234691 w 3649608"/>
              <a:gd name="connsiteY1807" fmla="*/ 1069085 h 3508344"/>
              <a:gd name="connsiteX1808" fmla="*/ 214936 w 3649608"/>
              <a:gd name="connsiteY1808" fmla="*/ 1073491 h 3508344"/>
              <a:gd name="connsiteX1809" fmla="*/ 209320 w 3649608"/>
              <a:gd name="connsiteY1809" fmla="*/ 1071390 h 3508344"/>
              <a:gd name="connsiteX1810" fmla="*/ 213041 w 3649608"/>
              <a:gd name="connsiteY1810" fmla="*/ 1071322 h 3508344"/>
              <a:gd name="connsiteX1811" fmla="*/ 214936 w 3649608"/>
              <a:gd name="connsiteY1811" fmla="*/ 1070650 h 3508344"/>
              <a:gd name="connsiteX1812" fmla="*/ 216563 w 3649608"/>
              <a:gd name="connsiteY1812" fmla="*/ 1069090 h 3508344"/>
              <a:gd name="connsiteX1813" fmla="*/ 199715 w 3649608"/>
              <a:gd name="connsiteY1813" fmla="*/ 1070240 h 3508344"/>
              <a:gd name="connsiteX1814" fmla="*/ 188284 w 3649608"/>
              <a:gd name="connsiteY1814" fmla="*/ 1073559 h 3508344"/>
              <a:gd name="connsiteX1815" fmla="*/ 185172 w 3649608"/>
              <a:gd name="connsiteY1815" fmla="*/ 1073901 h 3508344"/>
              <a:gd name="connsiteX1816" fmla="*/ 181650 w 3649608"/>
              <a:gd name="connsiteY1816" fmla="*/ 1073291 h 3508344"/>
              <a:gd name="connsiteX1817" fmla="*/ 179761 w 3649608"/>
              <a:gd name="connsiteY1817" fmla="*/ 1072005 h 3508344"/>
              <a:gd name="connsiteX1818" fmla="*/ 177935 w 3649608"/>
              <a:gd name="connsiteY1818" fmla="*/ 1070377 h 3508344"/>
              <a:gd name="connsiteX1819" fmla="*/ 175636 w 3649608"/>
              <a:gd name="connsiteY1819" fmla="*/ 1069090 h 3508344"/>
              <a:gd name="connsiteX1820" fmla="*/ 153377 w 3649608"/>
              <a:gd name="connsiteY1820" fmla="*/ 1070650 h 3508344"/>
              <a:gd name="connsiteX1821" fmla="*/ 146680 w 3649608"/>
              <a:gd name="connsiteY1821" fmla="*/ 1067331 h 3508344"/>
              <a:gd name="connsiteX1822" fmla="*/ 149656 w 3649608"/>
              <a:gd name="connsiteY1822" fmla="*/ 1053578 h 3508344"/>
              <a:gd name="connsiteX1823" fmla="*/ 146071 w 3649608"/>
              <a:gd name="connsiteY1823" fmla="*/ 1051614 h 3508344"/>
              <a:gd name="connsiteX1824" fmla="*/ 142350 w 3649608"/>
              <a:gd name="connsiteY1824" fmla="*/ 1054659 h 3508344"/>
              <a:gd name="connsiteX1825" fmla="*/ 138156 w 3649608"/>
              <a:gd name="connsiteY1825" fmla="*/ 1066312 h 3508344"/>
              <a:gd name="connsiteX1826" fmla="*/ 138834 w 3649608"/>
              <a:gd name="connsiteY1826" fmla="*/ 1067661 h 3508344"/>
              <a:gd name="connsiteX1827" fmla="*/ 139442 w 3649608"/>
              <a:gd name="connsiteY1827" fmla="*/ 1070234 h 3508344"/>
              <a:gd name="connsiteX1828" fmla="*/ 138834 w 3649608"/>
              <a:gd name="connsiteY1828" fmla="*/ 1072876 h 3508344"/>
              <a:gd name="connsiteX1829" fmla="*/ 135721 w 3649608"/>
              <a:gd name="connsiteY1829" fmla="*/ 1073889 h 3508344"/>
              <a:gd name="connsiteX1830" fmla="*/ 132814 w 3649608"/>
              <a:gd name="connsiteY1830" fmla="*/ 1073485 h 3508344"/>
              <a:gd name="connsiteX1831" fmla="*/ 130919 w 3649608"/>
              <a:gd name="connsiteY1831" fmla="*/ 1072671 h 3508344"/>
              <a:gd name="connsiteX1832" fmla="*/ 128620 w 3649608"/>
              <a:gd name="connsiteY1832" fmla="*/ 1072398 h 3508344"/>
              <a:gd name="connsiteX1833" fmla="*/ 126117 w 3649608"/>
              <a:gd name="connsiteY1833" fmla="*/ 1073889 h 3508344"/>
              <a:gd name="connsiteX1834" fmla="*/ 126799 w 3649608"/>
              <a:gd name="connsiteY1834" fmla="*/ 1077618 h 3508344"/>
              <a:gd name="connsiteX1835" fmla="*/ 126117 w 3649608"/>
              <a:gd name="connsiteY1835" fmla="*/ 1081614 h 3508344"/>
              <a:gd name="connsiteX1836" fmla="*/ 141343 w 3649608"/>
              <a:gd name="connsiteY1836" fmla="*/ 1082223 h 3508344"/>
              <a:gd name="connsiteX1837" fmla="*/ 144250 w 3649608"/>
              <a:gd name="connsiteY1837" fmla="*/ 1082969 h 3508344"/>
              <a:gd name="connsiteX1838" fmla="*/ 145468 w 3649608"/>
              <a:gd name="connsiteY1838" fmla="*/ 1086834 h 3508344"/>
              <a:gd name="connsiteX1839" fmla="*/ 144859 w 3649608"/>
              <a:gd name="connsiteY1839" fmla="*/ 1088252 h 3508344"/>
              <a:gd name="connsiteX1840" fmla="*/ 142964 w 3649608"/>
              <a:gd name="connsiteY1840" fmla="*/ 1089948 h 3508344"/>
              <a:gd name="connsiteX1841" fmla="*/ 141747 w 3649608"/>
              <a:gd name="connsiteY1841" fmla="*/ 1094286 h 3508344"/>
              <a:gd name="connsiteX1842" fmla="*/ 142356 w 3649608"/>
              <a:gd name="connsiteY1842" fmla="*/ 1097132 h 3508344"/>
              <a:gd name="connsiteX1843" fmla="*/ 143573 w 3649608"/>
              <a:gd name="connsiteY1843" fmla="*/ 1100252 h 3508344"/>
              <a:gd name="connsiteX1844" fmla="*/ 146686 w 3649608"/>
              <a:gd name="connsiteY1844" fmla="*/ 1104379 h 3508344"/>
              <a:gd name="connsiteX1845" fmla="*/ 145468 w 3649608"/>
              <a:gd name="connsiteY1845" fmla="*/ 1106890 h 3508344"/>
              <a:gd name="connsiteX1846" fmla="*/ 142964 w 3649608"/>
              <a:gd name="connsiteY1846" fmla="*/ 1114814 h 3508344"/>
              <a:gd name="connsiteX1847" fmla="*/ 149661 w 3649608"/>
              <a:gd name="connsiteY1847" fmla="*/ 1112645 h 3508344"/>
              <a:gd name="connsiteX1848" fmla="*/ 153792 w 3649608"/>
              <a:gd name="connsiteY1848" fmla="*/ 1105535 h 3508344"/>
              <a:gd name="connsiteX1849" fmla="*/ 157514 w 3649608"/>
              <a:gd name="connsiteY1849" fmla="*/ 1097138 h 3508344"/>
              <a:gd name="connsiteX1850" fmla="*/ 161098 w 3649608"/>
              <a:gd name="connsiteY1850" fmla="*/ 1090432 h 3508344"/>
              <a:gd name="connsiteX1851" fmla="*/ 167727 w 3649608"/>
              <a:gd name="connsiteY1851" fmla="*/ 1088195 h 3508344"/>
              <a:gd name="connsiteX1852" fmla="*/ 181053 w 3649608"/>
              <a:gd name="connsiteY1852" fmla="*/ 1096597 h 3508344"/>
              <a:gd name="connsiteX1853" fmla="*/ 187681 w 3649608"/>
              <a:gd name="connsiteY1853" fmla="*/ 1094292 h 3508344"/>
              <a:gd name="connsiteX1854" fmla="*/ 188290 w 3649608"/>
              <a:gd name="connsiteY1854" fmla="*/ 1096728 h 3508344"/>
              <a:gd name="connsiteX1855" fmla="*/ 188899 w 3649608"/>
              <a:gd name="connsiteY1855" fmla="*/ 1098897 h 3508344"/>
              <a:gd name="connsiteX1856" fmla="*/ 190595 w 3649608"/>
              <a:gd name="connsiteY1856" fmla="*/ 1100662 h 3508344"/>
              <a:gd name="connsiteX1857" fmla="*/ 192484 w 3649608"/>
              <a:gd name="connsiteY1857" fmla="*/ 1101880 h 3508344"/>
              <a:gd name="connsiteX1858" fmla="*/ 203243 w 3649608"/>
              <a:gd name="connsiteY1858" fmla="*/ 1104322 h 3508344"/>
              <a:gd name="connsiteX1859" fmla="*/ 206424 w 3649608"/>
              <a:gd name="connsiteY1859" fmla="*/ 1107778 h 3508344"/>
              <a:gd name="connsiteX1860" fmla="*/ 207642 w 3649608"/>
              <a:gd name="connsiteY1860" fmla="*/ 1115975 h 3508344"/>
              <a:gd name="connsiteX1861" fmla="*/ 208933 w 3649608"/>
              <a:gd name="connsiteY1861" fmla="*/ 1118548 h 3508344"/>
              <a:gd name="connsiteX1862" fmla="*/ 211841 w 3649608"/>
              <a:gd name="connsiteY1862" fmla="*/ 1123154 h 3508344"/>
              <a:gd name="connsiteX1863" fmla="*/ 213064 w 3649608"/>
              <a:gd name="connsiteY1863" fmla="*/ 1127286 h 3508344"/>
              <a:gd name="connsiteX1864" fmla="*/ 210560 w 3649608"/>
              <a:gd name="connsiteY1864" fmla="*/ 1137858 h 3508344"/>
              <a:gd name="connsiteX1865" fmla="*/ 209343 w 3649608"/>
              <a:gd name="connsiteY1865" fmla="*/ 1140431 h 3508344"/>
              <a:gd name="connsiteX1866" fmla="*/ 205758 w 3649608"/>
              <a:gd name="connsiteY1866" fmla="*/ 1141985 h 3508344"/>
              <a:gd name="connsiteX1867" fmla="*/ 191886 w 3649608"/>
              <a:gd name="connsiteY1867" fmla="*/ 1137715 h 3508344"/>
              <a:gd name="connsiteX1868" fmla="*/ 111573 w 3649608"/>
              <a:gd name="connsiteY1868" fmla="*/ 1155602 h 3508344"/>
              <a:gd name="connsiteX1869" fmla="*/ 110560 w 3649608"/>
              <a:gd name="connsiteY1869" fmla="*/ 1155129 h 3508344"/>
              <a:gd name="connsiteX1870" fmla="*/ 108666 w 3649608"/>
              <a:gd name="connsiteY1870" fmla="*/ 1152824 h 3508344"/>
              <a:gd name="connsiteX1871" fmla="*/ 107448 w 3649608"/>
              <a:gd name="connsiteY1871" fmla="*/ 1152886 h 3508344"/>
              <a:gd name="connsiteX1872" fmla="*/ 106771 w 3649608"/>
              <a:gd name="connsiteY1872" fmla="*/ 1154247 h 3508344"/>
              <a:gd name="connsiteX1873" fmla="*/ 106162 w 3649608"/>
              <a:gd name="connsiteY1873" fmla="*/ 1155534 h 3508344"/>
              <a:gd name="connsiteX1874" fmla="*/ 106162 w 3649608"/>
              <a:gd name="connsiteY1874" fmla="*/ 1156888 h 3508344"/>
              <a:gd name="connsiteX1875" fmla="*/ 104336 w 3649608"/>
              <a:gd name="connsiteY1875" fmla="*/ 1159598 h 3508344"/>
              <a:gd name="connsiteX1876" fmla="*/ 103863 w 3649608"/>
              <a:gd name="connsiteY1876" fmla="*/ 1161972 h 3508344"/>
              <a:gd name="connsiteX1877" fmla="*/ 102646 w 3649608"/>
              <a:gd name="connsiteY1877" fmla="*/ 1164141 h 3508344"/>
              <a:gd name="connsiteX1878" fmla="*/ 100751 w 3649608"/>
              <a:gd name="connsiteY1878" fmla="*/ 1165490 h 3508344"/>
              <a:gd name="connsiteX1879" fmla="*/ 119488 w 3649608"/>
              <a:gd name="connsiteY1879" fmla="*/ 1170841 h 3508344"/>
              <a:gd name="connsiteX1880" fmla="*/ 128011 w 3649608"/>
              <a:gd name="connsiteY1880" fmla="*/ 1170437 h 3508344"/>
              <a:gd name="connsiteX1881" fmla="*/ 132142 w 3649608"/>
              <a:gd name="connsiteY1881" fmla="*/ 1171114 h 3508344"/>
              <a:gd name="connsiteX1882" fmla="*/ 139448 w 3649608"/>
              <a:gd name="connsiteY1882" fmla="*/ 1178435 h 3508344"/>
              <a:gd name="connsiteX1883" fmla="*/ 142964 w 3649608"/>
              <a:gd name="connsiteY1883" fmla="*/ 1176676 h 3508344"/>
              <a:gd name="connsiteX1884" fmla="*/ 146077 w 3649608"/>
              <a:gd name="connsiteY1884" fmla="*/ 1172953 h 3508344"/>
              <a:gd name="connsiteX1885" fmla="*/ 148984 w 3649608"/>
              <a:gd name="connsiteY1885" fmla="*/ 1170847 h 3508344"/>
              <a:gd name="connsiteX1886" fmla="*/ 151488 w 3649608"/>
              <a:gd name="connsiteY1886" fmla="*/ 1172202 h 3508344"/>
              <a:gd name="connsiteX1887" fmla="*/ 173741 w 3649608"/>
              <a:gd name="connsiteY1887" fmla="*/ 1189678 h 3508344"/>
              <a:gd name="connsiteX1888" fmla="*/ 185178 w 3649608"/>
              <a:gd name="connsiteY1888" fmla="*/ 1205054 h 3508344"/>
              <a:gd name="connsiteX1889" fmla="*/ 189576 w 3649608"/>
              <a:gd name="connsiteY1889" fmla="*/ 1211754 h 3508344"/>
              <a:gd name="connsiteX1890" fmla="*/ 191875 w 3649608"/>
              <a:gd name="connsiteY1890" fmla="*/ 1221848 h 3508344"/>
              <a:gd name="connsiteX1891" fmla="*/ 195596 w 3649608"/>
              <a:gd name="connsiteY1891" fmla="*/ 1231332 h 3508344"/>
              <a:gd name="connsiteX1892" fmla="*/ 196205 w 3649608"/>
              <a:gd name="connsiteY1892" fmla="*/ 1237969 h 3508344"/>
              <a:gd name="connsiteX1893" fmla="*/ 195596 w 3649608"/>
              <a:gd name="connsiteY1893" fmla="*/ 1240337 h 3508344"/>
              <a:gd name="connsiteX1894" fmla="*/ 193092 w 3649608"/>
              <a:gd name="connsiteY1894" fmla="*/ 1240884 h 3508344"/>
              <a:gd name="connsiteX1895" fmla="*/ 190595 w 3649608"/>
              <a:gd name="connsiteY1895" fmla="*/ 1240884 h 3508344"/>
              <a:gd name="connsiteX1896" fmla="*/ 189576 w 3649608"/>
              <a:gd name="connsiteY1896" fmla="*/ 1241829 h 3508344"/>
              <a:gd name="connsiteX1897" fmla="*/ 188899 w 3649608"/>
              <a:gd name="connsiteY1897" fmla="*/ 1243998 h 3508344"/>
              <a:gd name="connsiteX1898" fmla="*/ 189576 w 3649608"/>
              <a:gd name="connsiteY1898" fmla="*/ 1249081 h 3508344"/>
              <a:gd name="connsiteX1899" fmla="*/ 189576 w 3649608"/>
              <a:gd name="connsiteY1899" fmla="*/ 1251922 h 3508344"/>
              <a:gd name="connsiteX1900" fmla="*/ 225701 w 3649608"/>
              <a:gd name="connsiteY1900" fmla="*/ 1253681 h 3508344"/>
              <a:gd name="connsiteX1901" fmla="*/ 231789 w 3649608"/>
              <a:gd name="connsiteY1901" fmla="*/ 1251922 h 3508344"/>
              <a:gd name="connsiteX1902" fmla="*/ 235306 w 3649608"/>
              <a:gd name="connsiteY1902" fmla="*/ 1249616 h 3508344"/>
              <a:gd name="connsiteX1903" fmla="*/ 243835 w 3649608"/>
              <a:gd name="connsiteY1903" fmla="*/ 1241829 h 3508344"/>
              <a:gd name="connsiteX1904" fmla="*/ 243835 w 3649608"/>
              <a:gd name="connsiteY1904" fmla="*/ 1238983 h 3508344"/>
              <a:gd name="connsiteX1905" fmla="*/ 237206 w 3649608"/>
              <a:gd name="connsiteY1905" fmla="*/ 1238983 h 3508344"/>
              <a:gd name="connsiteX1906" fmla="*/ 237206 w 3649608"/>
              <a:gd name="connsiteY1906" fmla="*/ 1236745 h 3508344"/>
              <a:gd name="connsiteX1907" fmla="*/ 237815 w 3649608"/>
              <a:gd name="connsiteY1907" fmla="*/ 1235595 h 3508344"/>
              <a:gd name="connsiteX1908" fmla="*/ 238424 w 3649608"/>
              <a:gd name="connsiteY1908" fmla="*/ 1234241 h 3508344"/>
              <a:gd name="connsiteX1909" fmla="*/ 234703 w 3649608"/>
              <a:gd name="connsiteY1909" fmla="*/ 1231599 h 3508344"/>
              <a:gd name="connsiteX1910" fmla="*/ 235311 w 3649608"/>
              <a:gd name="connsiteY1910" fmla="*/ 1227130 h 3508344"/>
              <a:gd name="connsiteX1911" fmla="*/ 239033 w 3649608"/>
              <a:gd name="connsiteY1911" fmla="*/ 1226111 h 3508344"/>
              <a:gd name="connsiteX1912" fmla="*/ 243835 w 3649608"/>
              <a:gd name="connsiteY1912" fmla="*/ 1234241 h 3508344"/>
              <a:gd name="connsiteX1913" fmla="*/ 246134 w 3649608"/>
              <a:gd name="connsiteY1913" fmla="*/ 1231736 h 3508344"/>
              <a:gd name="connsiteX1914" fmla="*/ 248637 w 3649608"/>
              <a:gd name="connsiteY1914" fmla="*/ 1230176 h 3508344"/>
              <a:gd name="connsiteX1915" fmla="*/ 251078 w 3649608"/>
              <a:gd name="connsiteY1915" fmla="*/ 1229225 h 3508344"/>
              <a:gd name="connsiteX1916" fmla="*/ 253986 w 3649608"/>
              <a:gd name="connsiteY1916" fmla="*/ 1229026 h 3508344"/>
              <a:gd name="connsiteX1917" fmla="*/ 253986 w 3649608"/>
              <a:gd name="connsiteY1917" fmla="*/ 1226721 h 3508344"/>
              <a:gd name="connsiteX1918" fmla="*/ 251078 w 3649608"/>
              <a:gd name="connsiteY1918" fmla="*/ 1223806 h 3508344"/>
              <a:gd name="connsiteX1919" fmla="*/ 247351 w 3649608"/>
              <a:gd name="connsiteY1919" fmla="*/ 1218791 h 3508344"/>
              <a:gd name="connsiteX1920" fmla="*/ 246134 w 3649608"/>
              <a:gd name="connsiteY1920" fmla="*/ 1213172 h 3508344"/>
              <a:gd name="connsiteX1921" fmla="*/ 248637 w 3649608"/>
              <a:gd name="connsiteY1921" fmla="*/ 1208834 h 3508344"/>
              <a:gd name="connsiteX1922" fmla="*/ 249855 w 3649608"/>
              <a:gd name="connsiteY1922" fmla="*/ 1214868 h 3508344"/>
              <a:gd name="connsiteX1923" fmla="*/ 252159 w 3649608"/>
              <a:gd name="connsiteY1923" fmla="*/ 1220692 h 3508344"/>
              <a:gd name="connsiteX1924" fmla="*/ 255272 w 3649608"/>
              <a:gd name="connsiteY1924" fmla="*/ 1224961 h 3508344"/>
              <a:gd name="connsiteX1925" fmla="*/ 258179 w 3649608"/>
              <a:gd name="connsiteY1925" fmla="*/ 1226721 h 3508344"/>
              <a:gd name="connsiteX1926" fmla="*/ 261900 w 3649608"/>
              <a:gd name="connsiteY1926" fmla="*/ 1227125 h 3508344"/>
              <a:gd name="connsiteX1927" fmla="*/ 265485 w 3649608"/>
              <a:gd name="connsiteY1927" fmla="*/ 1228411 h 3508344"/>
              <a:gd name="connsiteX1928" fmla="*/ 272722 w 3649608"/>
              <a:gd name="connsiteY1928" fmla="*/ 1234241 h 3508344"/>
              <a:gd name="connsiteX1929" fmla="*/ 274008 w 3649608"/>
              <a:gd name="connsiteY1929" fmla="*/ 1230984 h 3508344"/>
              <a:gd name="connsiteX1930" fmla="*/ 275835 w 3649608"/>
              <a:gd name="connsiteY1930" fmla="*/ 1230239 h 3508344"/>
              <a:gd name="connsiteX1931" fmla="*/ 278134 w 3649608"/>
              <a:gd name="connsiteY1931" fmla="*/ 1230034 h 3508344"/>
              <a:gd name="connsiteX1932" fmla="*/ 281246 w 3649608"/>
              <a:gd name="connsiteY1932" fmla="*/ 1229020 h 3508344"/>
              <a:gd name="connsiteX1933" fmla="*/ 280028 w 3649608"/>
              <a:gd name="connsiteY1933" fmla="*/ 1232203 h 3508344"/>
              <a:gd name="connsiteX1934" fmla="*/ 278742 w 3649608"/>
              <a:gd name="connsiteY1934" fmla="*/ 1233893 h 3508344"/>
              <a:gd name="connsiteX1935" fmla="*/ 276916 w 3649608"/>
              <a:gd name="connsiteY1935" fmla="*/ 1234434 h 3508344"/>
              <a:gd name="connsiteX1936" fmla="*/ 274617 w 3649608"/>
              <a:gd name="connsiteY1936" fmla="*/ 1234235 h 3508344"/>
              <a:gd name="connsiteX1937" fmla="*/ 279357 w 3649608"/>
              <a:gd name="connsiteY1937" fmla="*/ 1235590 h 3508344"/>
              <a:gd name="connsiteX1938" fmla="*/ 284768 w 3649608"/>
              <a:gd name="connsiteY1938" fmla="*/ 1229424 h 3508344"/>
              <a:gd name="connsiteX1939" fmla="*/ 286663 w 3649608"/>
              <a:gd name="connsiteY1939" fmla="*/ 1223868 h 3508344"/>
              <a:gd name="connsiteX1940" fmla="*/ 284159 w 3649608"/>
              <a:gd name="connsiteY1940" fmla="*/ 1216286 h 3508344"/>
              <a:gd name="connsiteX1941" fmla="*/ 290788 w 3649608"/>
              <a:gd name="connsiteY1941" fmla="*/ 1217572 h 3508344"/>
              <a:gd name="connsiteX1942" fmla="*/ 297491 w 3649608"/>
              <a:gd name="connsiteY1942" fmla="*/ 1222047 h 3508344"/>
              <a:gd name="connsiteX1943" fmla="*/ 302293 w 3649608"/>
              <a:gd name="connsiteY1943" fmla="*/ 1227466 h 3508344"/>
              <a:gd name="connsiteX1944" fmla="*/ 302902 w 3649608"/>
              <a:gd name="connsiteY1944" fmla="*/ 1231531 h 3508344"/>
              <a:gd name="connsiteX1945" fmla="*/ 306014 w 3649608"/>
              <a:gd name="connsiteY1945" fmla="*/ 1233500 h 3508344"/>
              <a:gd name="connsiteX1946" fmla="*/ 307636 w 3649608"/>
              <a:gd name="connsiteY1946" fmla="*/ 1234246 h 3508344"/>
              <a:gd name="connsiteX1947" fmla="*/ 310139 w 3649608"/>
              <a:gd name="connsiteY1947" fmla="*/ 1234246 h 3508344"/>
              <a:gd name="connsiteX1948" fmla="*/ 308922 w 3649608"/>
              <a:gd name="connsiteY1948" fmla="*/ 1238510 h 3508344"/>
              <a:gd name="connsiteX1949" fmla="*/ 309530 w 3649608"/>
              <a:gd name="connsiteY1949" fmla="*/ 1240816 h 3508344"/>
              <a:gd name="connsiteX1950" fmla="*/ 311420 w 3649608"/>
              <a:gd name="connsiteY1950" fmla="*/ 1242239 h 3508344"/>
              <a:gd name="connsiteX1951" fmla="*/ 313252 w 3649608"/>
              <a:gd name="connsiteY1951" fmla="*/ 1244134 h 3508344"/>
              <a:gd name="connsiteX1952" fmla="*/ 318054 w 3649608"/>
              <a:gd name="connsiteY1952" fmla="*/ 1252941 h 3508344"/>
              <a:gd name="connsiteX1953" fmla="*/ 318663 w 3649608"/>
              <a:gd name="connsiteY1953" fmla="*/ 1254227 h 3508344"/>
              <a:gd name="connsiteX1954" fmla="*/ 322856 w 3649608"/>
              <a:gd name="connsiteY1954" fmla="*/ 1254632 h 3508344"/>
              <a:gd name="connsiteX1955" fmla="*/ 328273 w 3649608"/>
              <a:gd name="connsiteY1955" fmla="*/ 1253482 h 3508344"/>
              <a:gd name="connsiteX1956" fmla="*/ 333684 w 3649608"/>
              <a:gd name="connsiteY1956" fmla="*/ 1253345 h 3508344"/>
              <a:gd name="connsiteX1957" fmla="*/ 337405 w 3649608"/>
              <a:gd name="connsiteY1957" fmla="*/ 1256937 h 3508344"/>
              <a:gd name="connsiteX1958" fmla="*/ 350532 w 3649608"/>
              <a:gd name="connsiteY1958" fmla="*/ 1249622 h 3508344"/>
              <a:gd name="connsiteX1959" fmla="*/ 352358 w 3649608"/>
              <a:gd name="connsiteY1959" fmla="*/ 1250641 h 3508344"/>
              <a:gd name="connsiteX1960" fmla="*/ 354862 w 3649608"/>
              <a:gd name="connsiteY1960" fmla="*/ 1255651 h 3508344"/>
              <a:gd name="connsiteX1961" fmla="*/ 359664 w 3649608"/>
              <a:gd name="connsiteY1961" fmla="*/ 1257347 h 3508344"/>
              <a:gd name="connsiteX1962" fmla="*/ 368796 w 3649608"/>
              <a:gd name="connsiteY1962" fmla="*/ 1256937 h 3508344"/>
              <a:gd name="connsiteX1963" fmla="*/ 369809 w 3649608"/>
              <a:gd name="connsiteY1963" fmla="*/ 1257620 h 3508344"/>
              <a:gd name="connsiteX1964" fmla="*/ 372922 w 3649608"/>
              <a:gd name="connsiteY1964" fmla="*/ 1260734 h 3508344"/>
              <a:gd name="connsiteX1965" fmla="*/ 374816 w 3649608"/>
              <a:gd name="connsiteY1965" fmla="*/ 1261884 h 3508344"/>
              <a:gd name="connsiteX1966" fmla="*/ 376506 w 3649608"/>
              <a:gd name="connsiteY1966" fmla="*/ 1262220 h 3508344"/>
              <a:gd name="connsiteX1967" fmla="*/ 383141 w 3649608"/>
              <a:gd name="connsiteY1967" fmla="*/ 1261884 h 3508344"/>
              <a:gd name="connsiteX1968" fmla="*/ 392273 w 3649608"/>
              <a:gd name="connsiteY1968" fmla="*/ 1264121 h 3508344"/>
              <a:gd name="connsiteX1969" fmla="*/ 395858 w 3649608"/>
              <a:gd name="connsiteY1969" fmla="*/ 1264190 h 3508344"/>
              <a:gd name="connsiteX1970" fmla="*/ 398976 w 3649608"/>
              <a:gd name="connsiteY1970" fmla="*/ 1261890 h 3508344"/>
              <a:gd name="connsiteX1971" fmla="*/ 399584 w 3649608"/>
              <a:gd name="connsiteY1971" fmla="*/ 1264736 h 3508344"/>
              <a:gd name="connsiteX1972" fmla="*/ 400597 w 3649608"/>
              <a:gd name="connsiteY1972" fmla="*/ 1266427 h 3508344"/>
              <a:gd name="connsiteX1973" fmla="*/ 403710 w 3649608"/>
              <a:gd name="connsiteY1973" fmla="*/ 1269541 h 3508344"/>
              <a:gd name="connsiteX1974" fmla="*/ 407294 w 3649608"/>
              <a:gd name="connsiteY1974" fmla="*/ 1277129 h 3508344"/>
              <a:gd name="connsiteX1975" fmla="*/ 414532 w 3649608"/>
              <a:gd name="connsiteY1975" fmla="*/ 1286681 h 3508344"/>
              <a:gd name="connsiteX1976" fmla="*/ 415818 w 3649608"/>
              <a:gd name="connsiteY1976" fmla="*/ 1288645 h 3508344"/>
              <a:gd name="connsiteX1977" fmla="*/ 419340 w 3649608"/>
              <a:gd name="connsiteY1977" fmla="*/ 1289733 h 3508344"/>
              <a:gd name="connsiteX1978" fmla="*/ 439294 w 3649608"/>
              <a:gd name="connsiteY1978" fmla="*/ 1284718 h 3508344"/>
              <a:gd name="connsiteX1979" fmla="*/ 439294 w 3649608"/>
              <a:gd name="connsiteY1979" fmla="*/ 1282349 h 3508344"/>
              <a:gd name="connsiteX1980" fmla="*/ 438077 w 3649608"/>
              <a:gd name="connsiteY1980" fmla="*/ 1280454 h 3508344"/>
              <a:gd name="connsiteX1981" fmla="*/ 436791 w 3649608"/>
              <a:gd name="connsiteY1981" fmla="*/ 1278962 h 3508344"/>
              <a:gd name="connsiteX1982" fmla="*/ 435169 w 3649608"/>
              <a:gd name="connsiteY1982" fmla="*/ 1277744 h 3508344"/>
              <a:gd name="connsiteX1983" fmla="*/ 439903 w 3649608"/>
              <a:gd name="connsiteY1983" fmla="*/ 1276594 h 3508344"/>
              <a:gd name="connsiteX1984" fmla="*/ 447818 w 3649608"/>
              <a:gd name="connsiteY1984" fmla="*/ 1271989 h 3508344"/>
              <a:gd name="connsiteX1985" fmla="*/ 454446 w 3649608"/>
              <a:gd name="connsiteY1985" fmla="*/ 1265693 h 3508344"/>
              <a:gd name="connsiteX1986" fmla="*/ 459863 w 3649608"/>
              <a:gd name="connsiteY1986" fmla="*/ 1259260 h 3508344"/>
              <a:gd name="connsiteX1987" fmla="*/ 459863 w 3649608"/>
              <a:gd name="connsiteY1987" fmla="*/ 1261901 h 3508344"/>
              <a:gd name="connsiteX1988" fmla="*/ 456751 w 3649608"/>
              <a:gd name="connsiteY1988" fmla="*/ 1264543 h 3508344"/>
              <a:gd name="connsiteX1989" fmla="*/ 454446 w 3649608"/>
              <a:gd name="connsiteY1989" fmla="*/ 1268880 h 3508344"/>
              <a:gd name="connsiteX1990" fmla="*/ 451334 w 3649608"/>
              <a:gd name="connsiteY1990" fmla="*/ 1277146 h 3508344"/>
              <a:gd name="connsiteX1991" fmla="*/ 449508 w 3649608"/>
              <a:gd name="connsiteY1991" fmla="*/ 1277550 h 3508344"/>
              <a:gd name="connsiteX1992" fmla="*/ 445314 w 3649608"/>
              <a:gd name="connsiteY1992" fmla="*/ 1276941 h 3508344"/>
              <a:gd name="connsiteX1993" fmla="*/ 444705 w 3649608"/>
              <a:gd name="connsiteY1993" fmla="*/ 1278359 h 3508344"/>
              <a:gd name="connsiteX1994" fmla="*/ 444705 w 3649608"/>
              <a:gd name="connsiteY1994" fmla="*/ 1281814 h 3508344"/>
              <a:gd name="connsiteX1995" fmla="*/ 444097 w 3649608"/>
              <a:gd name="connsiteY1995" fmla="*/ 1283710 h 3508344"/>
              <a:gd name="connsiteX1996" fmla="*/ 443419 w 3649608"/>
              <a:gd name="connsiteY1996" fmla="*/ 1284387 h 3508344"/>
              <a:gd name="connsiteX1997" fmla="*/ 441183 w 3649608"/>
              <a:gd name="connsiteY1997" fmla="*/ 1284729 h 3508344"/>
              <a:gd name="connsiteX1998" fmla="*/ 441183 w 3649608"/>
              <a:gd name="connsiteY1998" fmla="*/ 1287439 h 3508344"/>
              <a:gd name="connsiteX1999" fmla="*/ 451334 w 3649608"/>
              <a:gd name="connsiteY1999" fmla="*/ 1288452 h 3508344"/>
              <a:gd name="connsiteX2000" fmla="*/ 455528 w 3649608"/>
              <a:gd name="connsiteY2000" fmla="*/ 1290012 h 3508344"/>
              <a:gd name="connsiteX2001" fmla="*/ 459858 w 3649608"/>
              <a:gd name="connsiteY2001" fmla="*/ 1292448 h 3508344"/>
              <a:gd name="connsiteX2002" fmla="*/ 459858 w 3649608"/>
              <a:gd name="connsiteY2002" fmla="*/ 1294754 h 3508344"/>
              <a:gd name="connsiteX2003" fmla="*/ 450111 w 3649608"/>
              <a:gd name="connsiteY2003" fmla="*/ 1291093 h 3508344"/>
              <a:gd name="connsiteX2004" fmla="*/ 445308 w 3649608"/>
              <a:gd name="connsiteY2004" fmla="*/ 1290689 h 3508344"/>
              <a:gd name="connsiteX2005" fmla="*/ 441178 w 3649608"/>
              <a:gd name="connsiteY2005" fmla="*/ 1292448 h 3508344"/>
              <a:gd name="connsiteX2006" fmla="*/ 447806 w 3649608"/>
              <a:gd name="connsiteY2006" fmla="*/ 1292647 h 3508344"/>
              <a:gd name="connsiteX2007" fmla="*/ 458634 w 3649608"/>
              <a:gd name="connsiteY2007" fmla="*/ 1295630 h 3508344"/>
              <a:gd name="connsiteX2008" fmla="*/ 464660 w 3649608"/>
              <a:gd name="connsiteY2008" fmla="*/ 1297458 h 3508344"/>
              <a:gd name="connsiteX2009" fmla="*/ 472574 w 3649608"/>
              <a:gd name="connsiteY2009" fmla="*/ 1306065 h 3508344"/>
              <a:gd name="connsiteX2010" fmla="*/ 474202 w 3649608"/>
              <a:gd name="connsiteY2010" fmla="*/ 1307551 h 3508344"/>
              <a:gd name="connsiteX2011" fmla="*/ 476700 w 3649608"/>
              <a:gd name="connsiteY2011" fmla="*/ 1305991 h 3508344"/>
              <a:gd name="connsiteX2012" fmla="*/ 477308 w 3649608"/>
              <a:gd name="connsiteY2012" fmla="*/ 1302535 h 3508344"/>
              <a:gd name="connsiteX2013" fmla="*/ 478594 w 3649608"/>
              <a:gd name="connsiteY2013" fmla="*/ 1299086 h 3508344"/>
              <a:gd name="connsiteX2014" fmla="*/ 482116 w 3649608"/>
              <a:gd name="connsiteY2014" fmla="*/ 1297458 h 3508344"/>
              <a:gd name="connsiteX2015" fmla="*/ 479203 w 3649608"/>
              <a:gd name="connsiteY2015" fmla="*/ 1293461 h 3508344"/>
              <a:gd name="connsiteX2016" fmla="*/ 478594 w 3649608"/>
              <a:gd name="connsiteY2016" fmla="*/ 1292442 h 3508344"/>
              <a:gd name="connsiteX2017" fmla="*/ 482116 w 3649608"/>
              <a:gd name="connsiteY2017" fmla="*/ 1291492 h 3508344"/>
              <a:gd name="connsiteX2018" fmla="*/ 484011 w 3649608"/>
              <a:gd name="connsiteY2018" fmla="*/ 1289055 h 3508344"/>
              <a:gd name="connsiteX2019" fmla="*/ 485838 w 3649608"/>
              <a:gd name="connsiteY2019" fmla="*/ 1287769 h 3508344"/>
              <a:gd name="connsiteX2020" fmla="*/ 488745 w 3649608"/>
              <a:gd name="connsiteY2020" fmla="*/ 1289938 h 3508344"/>
              <a:gd name="connsiteX2021" fmla="*/ 488745 w 3649608"/>
              <a:gd name="connsiteY2021" fmla="*/ 1287974 h 3508344"/>
              <a:gd name="connsiteX2022" fmla="*/ 489422 w 3649608"/>
              <a:gd name="connsiteY2022" fmla="*/ 1287632 h 3508344"/>
              <a:gd name="connsiteX2023" fmla="*/ 490640 w 3649608"/>
              <a:gd name="connsiteY2023" fmla="*/ 1287433 h 3508344"/>
              <a:gd name="connsiteX2024" fmla="*/ 489422 w 3649608"/>
              <a:gd name="connsiteY2024" fmla="*/ 1282349 h 3508344"/>
              <a:gd name="connsiteX2025" fmla="*/ 487528 w 3649608"/>
              <a:gd name="connsiteY2025" fmla="*/ 1278347 h 3508344"/>
              <a:gd name="connsiteX2026" fmla="*/ 485838 w 3649608"/>
              <a:gd name="connsiteY2026" fmla="*/ 1275643 h 3508344"/>
              <a:gd name="connsiteX2027" fmla="*/ 482116 w 3649608"/>
              <a:gd name="connsiteY2027" fmla="*/ 1274289 h 3508344"/>
              <a:gd name="connsiteX2028" fmla="*/ 485838 w 3649608"/>
              <a:gd name="connsiteY2028" fmla="*/ 1273611 h 3508344"/>
              <a:gd name="connsiteX2029" fmla="*/ 489422 w 3649608"/>
              <a:gd name="connsiteY2029" fmla="*/ 1275233 h 3508344"/>
              <a:gd name="connsiteX2030" fmla="*/ 491926 w 3649608"/>
              <a:gd name="connsiteY2030" fmla="*/ 1275985 h 3508344"/>
              <a:gd name="connsiteX2031" fmla="*/ 493547 w 3649608"/>
              <a:gd name="connsiteY2031" fmla="*/ 1271983 h 3508344"/>
              <a:gd name="connsiteX2032" fmla="*/ 495442 w 3649608"/>
              <a:gd name="connsiteY2032" fmla="*/ 1271983 h 3508344"/>
              <a:gd name="connsiteX2033" fmla="*/ 495442 w 3649608"/>
              <a:gd name="connsiteY2033" fmla="*/ 1282349 h 3508344"/>
              <a:gd name="connsiteX2034" fmla="*/ 496660 w 3649608"/>
              <a:gd name="connsiteY2034" fmla="*/ 1281604 h 3508344"/>
              <a:gd name="connsiteX2035" fmla="*/ 499567 w 3649608"/>
              <a:gd name="connsiteY2035" fmla="*/ 1280454 h 3508344"/>
              <a:gd name="connsiteX2036" fmla="*/ 500853 w 3649608"/>
              <a:gd name="connsiteY2036" fmla="*/ 1279640 h 3508344"/>
              <a:gd name="connsiteX2037" fmla="*/ 500853 w 3649608"/>
              <a:gd name="connsiteY2037" fmla="*/ 1285873 h 3508344"/>
              <a:gd name="connsiteX2038" fmla="*/ 501462 w 3649608"/>
              <a:gd name="connsiteY2038" fmla="*/ 1287979 h 3508344"/>
              <a:gd name="connsiteX2039" fmla="*/ 502071 w 3649608"/>
              <a:gd name="connsiteY2039" fmla="*/ 1289943 h 3508344"/>
              <a:gd name="connsiteX2040" fmla="*/ 484011 w 3649608"/>
              <a:gd name="connsiteY2040" fmla="*/ 1298682 h 3508344"/>
              <a:gd name="connsiteX2041" fmla="*/ 480899 w 3649608"/>
              <a:gd name="connsiteY2041" fmla="*/ 1308843 h 3508344"/>
              <a:gd name="connsiteX2042" fmla="*/ 480222 w 3649608"/>
              <a:gd name="connsiteY2042" fmla="*/ 1313653 h 3508344"/>
              <a:gd name="connsiteX2043" fmla="*/ 480899 w 3649608"/>
              <a:gd name="connsiteY2043" fmla="*/ 1315959 h 3508344"/>
              <a:gd name="connsiteX2044" fmla="*/ 483402 w 3649608"/>
              <a:gd name="connsiteY2044" fmla="*/ 1317376 h 3508344"/>
              <a:gd name="connsiteX2045" fmla="*/ 486310 w 3649608"/>
              <a:gd name="connsiteY2045" fmla="*/ 1318526 h 3508344"/>
              <a:gd name="connsiteX2046" fmla="*/ 488745 w 3649608"/>
              <a:gd name="connsiteY2046" fmla="*/ 1320086 h 3508344"/>
              <a:gd name="connsiteX2047" fmla="*/ 492330 w 3649608"/>
              <a:gd name="connsiteY2047" fmla="*/ 1324151 h 3508344"/>
              <a:gd name="connsiteX2048" fmla="*/ 494833 w 3649608"/>
              <a:gd name="connsiteY2048" fmla="*/ 1328961 h 3508344"/>
              <a:gd name="connsiteX2049" fmla="*/ 496660 w 3649608"/>
              <a:gd name="connsiteY2049" fmla="*/ 1335394 h 3508344"/>
              <a:gd name="connsiteX2050" fmla="*/ 497269 w 3649608"/>
              <a:gd name="connsiteY2050" fmla="*/ 1343933 h 3508344"/>
              <a:gd name="connsiteX2051" fmla="*/ 496660 w 3649608"/>
              <a:gd name="connsiteY2051" fmla="*/ 1348874 h 3508344"/>
              <a:gd name="connsiteX2052" fmla="*/ 494156 w 3649608"/>
              <a:gd name="connsiteY2052" fmla="*/ 1355107 h 3508344"/>
              <a:gd name="connsiteX2053" fmla="*/ 493547 w 3649608"/>
              <a:gd name="connsiteY2053" fmla="*/ 1359035 h 3508344"/>
              <a:gd name="connsiteX2054" fmla="*/ 494156 w 3649608"/>
              <a:gd name="connsiteY2054" fmla="*/ 1362491 h 3508344"/>
              <a:gd name="connsiteX2055" fmla="*/ 497269 w 3649608"/>
              <a:gd name="connsiteY2055" fmla="*/ 1372994 h 3508344"/>
              <a:gd name="connsiteX2056" fmla="*/ 498959 w 3649608"/>
              <a:gd name="connsiteY2056" fmla="*/ 1372994 h 3508344"/>
              <a:gd name="connsiteX2057" fmla="*/ 500244 w 3649608"/>
              <a:gd name="connsiteY2057" fmla="*/ 1371434 h 3508344"/>
              <a:gd name="connsiteX2058" fmla="*/ 505593 w 3649608"/>
              <a:gd name="connsiteY2058" fmla="*/ 1372789 h 3508344"/>
              <a:gd name="connsiteX2059" fmla="*/ 508774 w 3649608"/>
              <a:gd name="connsiteY2059" fmla="*/ 1372994 h 3508344"/>
              <a:gd name="connsiteX2060" fmla="*/ 503363 w 3649608"/>
              <a:gd name="connsiteY2060" fmla="*/ 1366555 h 3508344"/>
              <a:gd name="connsiteX2061" fmla="*/ 499573 w 3649608"/>
              <a:gd name="connsiteY2061" fmla="*/ 1358022 h 3508344"/>
              <a:gd name="connsiteX2062" fmla="*/ 497946 w 3649608"/>
              <a:gd name="connsiteY2062" fmla="*/ 1347525 h 3508344"/>
              <a:gd name="connsiteX2063" fmla="*/ 500853 w 3649608"/>
              <a:gd name="connsiteY2063" fmla="*/ 1335126 h 3508344"/>
              <a:gd name="connsiteX2064" fmla="*/ 499567 w 3649608"/>
              <a:gd name="connsiteY2064" fmla="*/ 1334380 h 3508344"/>
              <a:gd name="connsiteX2065" fmla="*/ 498350 w 3649608"/>
              <a:gd name="connsiteY2065" fmla="*/ 1333225 h 3508344"/>
              <a:gd name="connsiteX2066" fmla="*/ 497269 w 3649608"/>
              <a:gd name="connsiteY2066" fmla="*/ 1332684 h 3508344"/>
              <a:gd name="connsiteX2067" fmla="*/ 499567 w 3649608"/>
              <a:gd name="connsiteY2067" fmla="*/ 1328756 h 3508344"/>
              <a:gd name="connsiteX2068" fmla="*/ 502071 w 3649608"/>
              <a:gd name="connsiteY2068" fmla="*/ 1328551 h 3508344"/>
              <a:gd name="connsiteX2069" fmla="*/ 504978 w 3649608"/>
              <a:gd name="connsiteY2069" fmla="*/ 1330447 h 3508344"/>
              <a:gd name="connsiteX2070" fmla="*/ 507482 w 3649608"/>
              <a:gd name="connsiteY2070" fmla="*/ 1332678 h 3508344"/>
              <a:gd name="connsiteX2071" fmla="*/ 505587 w 3649608"/>
              <a:gd name="connsiteY2071" fmla="*/ 1334033 h 3508344"/>
              <a:gd name="connsiteX2072" fmla="*/ 504370 w 3649608"/>
              <a:gd name="connsiteY2072" fmla="*/ 1335115 h 3508344"/>
              <a:gd name="connsiteX2073" fmla="*/ 507482 w 3649608"/>
              <a:gd name="connsiteY2073" fmla="*/ 1337284 h 3508344"/>
              <a:gd name="connsiteX2074" fmla="*/ 511675 w 3649608"/>
              <a:gd name="connsiteY2074" fmla="*/ 1336874 h 3508344"/>
              <a:gd name="connsiteX2075" fmla="*/ 519528 w 3649608"/>
              <a:gd name="connsiteY2075" fmla="*/ 1332673 h 3508344"/>
              <a:gd name="connsiteX2076" fmla="*/ 521417 w 3649608"/>
              <a:gd name="connsiteY2076" fmla="*/ 1334369 h 3508344"/>
              <a:gd name="connsiteX2077" fmla="*/ 522634 w 3649608"/>
              <a:gd name="connsiteY2077" fmla="*/ 1334910 h 3508344"/>
              <a:gd name="connsiteX2078" fmla="*/ 526219 w 3649608"/>
              <a:gd name="connsiteY2078" fmla="*/ 1335115 h 3508344"/>
              <a:gd name="connsiteX2079" fmla="*/ 524324 w 3649608"/>
              <a:gd name="connsiteY2079" fmla="*/ 1330236 h 3508344"/>
              <a:gd name="connsiteX2080" fmla="*/ 525542 w 3649608"/>
              <a:gd name="connsiteY2080" fmla="*/ 1326171 h 3508344"/>
              <a:gd name="connsiteX2081" fmla="*/ 526828 w 3649608"/>
              <a:gd name="connsiteY2081" fmla="*/ 1325631 h 3508344"/>
              <a:gd name="connsiteX2082" fmla="*/ 528045 w 3649608"/>
              <a:gd name="connsiteY2082" fmla="*/ 1331255 h 3508344"/>
              <a:gd name="connsiteX2083" fmla="*/ 529126 w 3649608"/>
              <a:gd name="connsiteY2083" fmla="*/ 1336134 h 3508344"/>
              <a:gd name="connsiteX2084" fmla="*/ 531630 w 3649608"/>
              <a:gd name="connsiteY2084" fmla="*/ 1337084 h 3508344"/>
              <a:gd name="connsiteX2085" fmla="*/ 532848 w 3649608"/>
              <a:gd name="connsiteY2085" fmla="*/ 1334784 h 3508344"/>
              <a:gd name="connsiteX2086" fmla="*/ 531630 w 3649608"/>
              <a:gd name="connsiteY2086" fmla="*/ 1329906 h 3508344"/>
              <a:gd name="connsiteX2087" fmla="*/ 534742 w 3649608"/>
              <a:gd name="connsiteY2087" fmla="*/ 1332957 h 3508344"/>
              <a:gd name="connsiteX2088" fmla="*/ 537650 w 3649608"/>
              <a:gd name="connsiteY2088" fmla="*/ 1336680 h 3508344"/>
              <a:gd name="connsiteX2089" fmla="*/ 539476 w 3649608"/>
              <a:gd name="connsiteY2089" fmla="*/ 1339048 h 3508344"/>
              <a:gd name="connsiteX2090" fmla="*/ 541775 w 3649608"/>
              <a:gd name="connsiteY2090" fmla="*/ 1337694 h 3508344"/>
              <a:gd name="connsiteX2091" fmla="*/ 544279 w 3649608"/>
              <a:gd name="connsiteY2091" fmla="*/ 1341348 h 3508344"/>
              <a:gd name="connsiteX2092" fmla="*/ 544887 w 3649608"/>
              <a:gd name="connsiteY2092" fmla="*/ 1342703 h 3508344"/>
              <a:gd name="connsiteX2093" fmla="*/ 545564 w 3649608"/>
              <a:gd name="connsiteY2093" fmla="*/ 1341212 h 3508344"/>
              <a:gd name="connsiteX2094" fmla="*/ 546173 w 3649608"/>
              <a:gd name="connsiteY2094" fmla="*/ 1340193 h 3508344"/>
              <a:gd name="connsiteX2095" fmla="*/ 546782 w 3649608"/>
              <a:gd name="connsiteY2095" fmla="*/ 1337688 h 3508344"/>
              <a:gd name="connsiteX2096" fmla="*/ 544279 w 3649608"/>
              <a:gd name="connsiteY2096" fmla="*/ 1335115 h 3508344"/>
              <a:gd name="connsiteX2097" fmla="*/ 541365 w 3649608"/>
              <a:gd name="connsiteY2097" fmla="*/ 1331323 h 3508344"/>
              <a:gd name="connsiteX2098" fmla="*/ 538862 w 3649608"/>
              <a:gd name="connsiteY2098" fmla="*/ 1327259 h 3508344"/>
              <a:gd name="connsiteX2099" fmla="*/ 538253 w 3649608"/>
              <a:gd name="connsiteY2099" fmla="*/ 1323536 h 3508344"/>
              <a:gd name="connsiteX2100" fmla="*/ 538253 w 3649608"/>
              <a:gd name="connsiteY2100" fmla="*/ 1314792 h 3508344"/>
              <a:gd name="connsiteX2101" fmla="*/ 537644 w 3649608"/>
              <a:gd name="connsiteY2101" fmla="*/ 1312219 h 3508344"/>
              <a:gd name="connsiteX2102" fmla="*/ 536358 w 3649608"/>
              <a:gd name="connsiteY2102" fmla="*/ 1307613 h 3508344"/>
              <a:gd name="connsiteX2103" fmla="*/ 536358 w 3649608"/>
              <a:gd name="connsiteY2103" fmla="*/ 1304830 h 3508344"/>
              <a:gd name="connsiteX2104" fmla="*/ 538253 w 3649608"/>
              <a:gd name="connsiteY2104" fmla="*/ 1304830 h 3508344"/>
              <a:gd name="connsiteX2105" fmla="*/ 538862 w 3649608"/>
              <a:gd name="connsiteY2105" fmla="*/ 1309367 h 3508344"/>
              <a:gd name="connsiteX2106" fmla="*/ 540756 w 3649608"/>
              <a:gd name="connsiteY2106" fmla="*/ 1312822 h 3508344"/>
              <a:gd name="connsiteX2107" fmla="*/ 543055 w 3649608"/>
              <a:gd name="connsiteY2107" fmla="*/ 1314718 h 3508344"/>
              <a:gd name="connsiteX2108" fmla="*/ 546776 w 3649608"/>
              <a:gd name="connsiteY2108" fmla="*/ 1314780 h 3508344"/>
              <a:gd name="connsiteX2109" fmla="*/ 544273 w 3649608"/>
              <a:gd name="connsiteY2109" fmla="*/ 1316545 h 3508344"/>
              <a:gd name="connsiteX2110" fmla="*/ 543664 w 3649608"/>
              <a:gd name="connsiteY2110" fmla="*/ 1319392 h 3508344"/>
              <a:gd name="connsiteX2111" fmla="*/ 543664 w 3649608"/>
              <a:gd name="connsiteY2111" fmla="*/ 1323120 h 3508344"/>
              <a:gd name="connsiteX2112" fmla="*/ 544882 w 3649608"/>
              <a:gd name="connsiteY2112" fmla="*/ 1327589 h 3508344"/>
              <a:gd name="connsiteX2113" fmla="*/ 546776 w 3649608"/>
              <a:gd name="connsiteY2113" fmla="*/ 1327589 h 3508344"/>
              <a:gd name="connsiteX2114" fmla="*/ 547789 w 3649608"/>
              <a:gd name="connsiteY2114" fmla="*/ 1326029 h 3508344"/>
              <a:gd name="connsiteX2115" fmla="*/ 548466 w 3649608"/>
              <a:gd name="connsiteY2115" fmla="*/ 1325420 h 3508344"/>
              <a:gd name="connsiteX2116" fmla="*/ 551579 w 3649608"/>
              <a:gd name="connsiteY2116" fmla="*/ 1324874 h 3508344"/>
              <a:gd name="connsiteX2117" fmla="*/ 551579 w 3649608"/>
              <a:gd name="connsiteY2117" fmla="*/ 1327583 h 3508344"/>
              <a:gd name="connsiteX2118" fmla="*/ 549684 w 3649608"/>
              <a:gd name="connsiteY2118" fmla="*/ 1327583 h 3508344"/>
              <a:gd name="connsiteX2119" fmla="*/ 549684 w 3649608"/>
              <a:gd name="connsiteY2119" fmla="*/ 1329889 h 3508344"/>
              <a:gd name="connsiteX2120" fmla="*/ 558207 w 3649608"/>
              <a:gd name="connsiteY2120" fmla="*/ 1327925 h 3508344"/>
              <a:gd name="connsiteX2121" fmla="*/ 563015 w 3649608"/>
              <a:gd name="connsiteY2121" fmla="*/ 1325619 h 3508344"/>
              <a:gd name="connsiteX2122" fmla="*/ 565519 w 3649608"/>
              <a:gd name="connsiteY2122" fmla="*/ 1321219 h 3508344"/>
              <a:gd name="connsiteX2123" fmla="*/ 567749 w 3649608"/>
              <a:gd name="connsiteY2123" fmla="*/ 1318640 h 3508344"/>
              <a:gd name="connsiteX2124" fmla="*/ 580466 w 3649608"/>
              <a:gd name="connsiteY2124" fmla="*/ 1317291 h 3508344"/>
              <a:gd name="connsiteX2125" fmla="*/ 585883 w 3649608"/>
              <a:gd name="connsiteY2125" fmla="*/ 1314780 h 3508344"/>
              <a:gd name="connsiteX2126" fmla="*/ 582361 w 3649608"/>
              <a:gd name="connsiteY2126" fmla="*/ 1312481 h 3508344"/>
              <a:gd name="connsiteX2127" fmla="*/ 590213 w 3649608"/>
              <a:gd name="connsiteY2127" fmla="*/ 1313835 h 3508344"/>
              <a:gd name="connsiteX2128" fmla="*/ 593121 w 3649608"/>
              <a:gd name="connsiteY2128" fmla="*/ 1315868 h 3508344"/>
              <a:gd name="connsiteX2129" fmla="*/ 596301 w 3649608"/>
              <a:gd name="connsiteY2129" fmla="*/ 1320069 h 3508344"/>
              <a:gd name="connsiteX2130" fmla="*/ 590617 w 3649608"/>
              <a:gd name="connsiteY2130" fmla="*/ 1318310 h 3508344"/>
              <a:gd name="connsiteX2131" fmla="*/ 585883 w 3649608"/>
              <a:gd name="connsiteY2131" fmla="*/ 1317496 h 3508344"/>
              <a:gd name="connsiteX2132" fmla="*/ 597923 w 3649608"/>
              <a:gd name="connsiteY2132" fmla="*/ 1325488 h 3508344"/>
              <a:gd name="connsiteX2133" fmla="*/ 599141 w 3649608"/>
              <a:gd name="connsiteY2133" fmla="*/ 1327589 h 3508344"/>
              <a:gd name="connsiteX2134" fmla="*/ 602321 w 3649608"/>
              <a:gd name="connsiteY2134" fmla="*/ 1327384 h 3508344"/>
              <a:gd name="connsiteX2135" fmla="*/ 603334 w 3649608"/>
              <a:gd name="connsiteY2135" fmla="*/ 1326638 h 3508344"/>
              <a:gd name="connsiteX2136" fmla="*/ 604552 w 3649608"/>
              <a:gd name="connsiteY2136" fmla="*/ 1324874 h 3508344"/>
              <a:gd name="connsiteX2137" fmla="*/ 601035 w 3649608"/>
              <a:gd name="connsiteY2137" fmla="*/ 1322300 h 3508344"/>
              <a:gd name="connsiteX2138" fmla="*/ 603943 w 3649608"/>
              <a:gd name="connsiteY2138" fmla="*/ 1321424 h 3508344"/>
              <a:gd name="connsiteX2139" fmla="*/ 605832 w 3649608"/>
              <a:gd name="connsiteY2139" fmla="*/ 1319659 h 3508344"/>
              <a:gd name="connsiteX2140" fmla="*/ 605223 w 3649608"/>
              <a:gd name="connsiteY2140" fmla="*/ 1317291 h 3508344"/>
              <a:gd name="connsiteX2141" fmla="*/ 602924 w 3649608"/>
              <a:gd name="connsiteY2141" fmla="*/ 1314780 h 3508344"/>
              <a:gd name="connsiteX2142" fmla="*/ 602924 w 3649608"/>
              <a:gd name="connsiteY2142" fmla="*/ 1312481 h 3508344"/>
              <a:gd name="connsiteX2143" fmla="*/ 608335 w 3649608"/>
              <a:gd name="connsiteY2143" fmla="*/ 1319796 h 3508344"/>
              <a:gd name="connsiteX2144" fmla="*/ 607049 w 3649608"/>
              <a:gd name="connsiteY2144" fmla="*/ 1326638 h 3508344"/>
              <a:gd name="connsiteX2145" fmla="*/ 597303 w 3649608"/>
              <a:gd name="connsiteY2145" fmla="*/ 1340181 h 3508344"/>
              <a:gd name="connsiteX2146" fmla="*/ 599129 w 3649608"/>
              <a:gd name="connsiteY2146" fmla="*/ 1342692 h 3508344"/>
              <a:gd name="connsiteX2147" fmla="*/ 594395 w 3649608"/>
              <a:gd name="connsiteY2147" fmla="*/ 1346147 h 3508344"/>
              <a:gd name="connsiteX2148" fmla="*/ 587084 w 3649608"/>
              <a:gd name="connsiteY2148" fmla="*/ 1346756 h 3508344"/>
              <a:gd name="connsiteX2149" fmla="*/ 581064 w 3649608"/>
              <a:gd name="connsiteY2149" fmla="*/ 1344792 h 3508344"/>
              <a:gd name="connsiteX2150" fmla="*/ 577542 w 3649608"/>
              <a:gd name="connsiteY2150" fmla="*/ 1340181 h 3508344"/>
              <a:gd name="connsiteX2151" fmla="*/ 575647 w 3649608"/>
              <a:gd name="connsiteY2151" fmla="*/ 1345464 h 3508344"/>
              <a:gd name="connsiteX2152" fmla="*/ 575647 w 3649608"/>
              <a:gd name="connsiteY2152" fmla="*/ 1347901 h 3508344"/>
              <a:gd name="connsiteX2153" fmla="*/ 573143 w 3649608"/>
              <a:gd name="connsiteY2153" fmla="*/ 1345663 h 3508344"/>
              <a:gd name="connsiteX2154" fmla="*/ 571522 w 3649608"/>
              <a:gd name="connsiteY2154" fmla="*/ 1345191 h 3508344"/>
              <a:gd name="connsiteX2155" fmla="*/ 570236 w 3649608"/>
              <a:gd name="connsiteY2155" fmla="*/ 1345937 h 3508344"/>
              <a:gd name="connsiteX2156" fmla="*/ 569018 w 3649608"/>
              <a:gd name="connsiteY2156" fmla="*/ 1347901 h 3508344"/>
              <a:gd name="connsiteX2157" fmla="*/ 567129 w 3649608"/>
              <a:gd name="connsiteY2157" fmla="*/ 1347901 h 3508344"/>
              <a:gd name="connsiteX2158" fmla="*/ 563607 w 3649608"/>
              <a:gd name="connsiteY2158" fmla="*/ 1340517 h 3508344"/>
              <a:gd name="connsiteX2159" fmla="*/ 556301 w 3649608"/>
              <a:gd name="connsiteY2159" fmla="*/ 1340517 h 3508344"/>
              <a:gd name="connsiteX2160" fmla="*/ 552785 w 3649608"/>
              <a:gd name="connsiteY2160" fmla="*/ 1343500 h 3508344"/>
              <a:gd name="connsiteX2161" fmla="*/ 556978 w 3649608"/>
              <a:gd name="connsiteY2161" fmla="*/ 1345196 h 3508344"/>
              <a:gd name="connsiteX2162" fmla="*/ 556978 w 3649608"/>
              <a:gd name="connsiteY2162" fmla="*/ 1346961 h 3508344"/>
              <a:gd name="connsiteX2163" fmla="*/ 556301 w 3649608"/>
              <a:gd name="connsiteY2163" fmla="*/ 1347502 h 3508344"/>
              <a:gd name="connsiteX2164" fmla="*/ 557587 w 3649608"/>
              <a:gd name="connsiteY2164" fmla="*/ 1347906 h 3508344"/>
              <a:gd name="connsiteX2165" fmla="*/ 559886 w 3649608"/>
              <a:gd name="connsiteY2165" fmla="*/ 1348310 h 3508344"/>
              <a:gd name="connsiteX2166" fmla="*/ 562321 w 3649608"/>
              <a:gd name="connsiteY2166" fmla="*/ 1349460 h 3508344"/>
              <a:gd name="connsiteX2167" fmla="*/ 563607 w 3649608"/>
              <a:gd name="connsiteY2167" fmla="*/ 1351424 h 3508344"/>
              <a:gd name="connsiteX2168" fmla="*/ 564216 w 3649608"/>
              <a:gd name="connsiteY2168" fmla="*/ 1351828 h 3508344"/>
              <a:gd name="connsiteX2169" fmla="*/ 568409 w 3649608"/>
              <a:gd name="connsiteY2169" fmla="*/ 1359007 h 3508344"/>
              <a:gd name="connsiteX2170" fmla="*/ 569018 w 3649608"/>
              <a:gd name="connsiteY2170" fmla="*/ 1360362 h 3508344"/>
              <a:gd name="connsiteX2171" fmla="*/ 572131 w 3649608"/>
              <a:gd name="connsiteY2171" fmla="*/ 1363612 h 3508344"/>
              <a:gd name="connsiteX2172" fmla="*/ 575647 w 3649608"/>
              <a:gd name="connsiteY2172" fmla="*/ 1365240 h 3508344"/>
              <a:gd name="connsiteX2173" fmla="*/ 579163 w 3649608"/>
              <a:gd name="connsiteY2173" fmla="*/ 1365719 h 3508344"/>
              <a:gd name="connsiteX2174" fmla="*/ 584170 w 3649608"/>
              <a:gd name="connsiteY2174" fmla="*/ 1365172 h 3508344"/>
              <a:gd name="connsiteX2175" fmla="*/ 596688 w 3649608"/>
              <a:gd name="connsiteY2175" fmla="*/ 1360703 h 3508344"/>
              <a:gd name="connsiteX2176" fmla="*/ 601018 w 3649608"/>
              <a:gd name="connsiteY2176" fmla="*/ 1360367 h 3508344"/>
              <a:gd name="connsiteX2177" fmla="*/ 609337 w 3649608"/>
              <a:gd name="connsiteY2177" fmla="*/ 1363419 h 3508344"/>
              <a:gd name="connsiteX2178" fmla="*/ 612449 w 3649608"/>
              <a:gd name="connsiteY2178" fmla="*/ 1361449 h 3508344"/>
              <a:gd name="connsiteX2179" fmla="*/ 613058 w 3649608"/>
              <a:gd name="connsiteY2179" fmla="*/ 1352711 h 3508344"/>
              <a:gd name="connsiteX2180" fmla="*/ 615357 w 3649608"/>
              <a:gd name="connsiteY2180" fmla="*/ 1354538 h 3508344"/>
              <a:gd name="connsiteX2181" fmla="*/ 618469 w 3649608"/>
              <a:gd name="connsiteY2181" fmla="*/ 1355284 h 3508344"/>
              <a:gd name="connsiteX2182" fmla="*/ 625166 w 3649608"/>
              <a:gd name="connsiteY2182" fmla="*/ 1355147 h 3508344"/>
              <a:gd name="connsiteX2183" fmla="*/ 624557 w 3649608"/>
              <a:gd name="connsiteY2183" fmla="*/ 1352711 h 3508344"/>
              <a:gd name="connsiteX2184" fmla="*/ 623271 w 3649608"/>
              <a:gd name="connsiteY2184" fmla="*/ 1351356 h 3508344"/>
              <a:gd name="connsiteX2185" fmla="*/ 622054 w 3649608"/>
              <a:gd name="connsiteY2185" fmla="*/ 1350610 h 3508344"/>
              <a:gd name="connsiteX2186" fmla="*/ 619755 w 3649608"/>
              <a:gd name="connsiteY2186" fmla="*/ 1350206 h 3508344"/>
              <a:gd name="connsiteX2187" fmla="*/ 623880 w 3649608"/>
              <a:gd name="connsiteY2187" fmla="*/ 1349261 h 3508344"/>
              <a:gd name="connsiteX2188" fmla="*/ 627397 w 3649608"/>
              <a:gd name="connsiteY2188" fmla="*/ 1349534 h 3508344"/>
              <a:gd name="connsiteX2189" fmla="*/ 631186 w 3649608"/>
              <a:gd name="connsiteY2189" fmla="*/ 1348925 h 3508344"/>
              <a:gd name="connsiteX2190" fmla="*/ 634702 w 3649608"/>
              <a:gd name="connsiteY2190" fmla="*/ 1345196 h 3508344"/>
              <a:gd name="connsiteX2191" fmla="*/ 633081 w 3649608"/>
              <a:gd name="connsiteY2191" fmla="*/ 1350069 h 3508344"/>
              <a:gd name="connsiteX2192" fmla="*/ 629291 w 3649608"/>
              <a:gd name="connsiteY2192" fmla="*/ 1354271 h 3508344"/>
              <a:gd name="connsiteX2193" fmla="*/ 625161 w 3649608"/>
              <a:gd name="connsiteY2193" fmla="*/ 1356912 h 3508344"/>
              <a:gd name="connsiteX2194" fmla="*/ 621377 w 3649608"/>
              <a:gd name="connsiteY2194" fmla="*/ 1357652 h 3508344"/>
              <a:gd name="connsiteX2195" fmla="*/ 623880 w 3649608"/>
              <a:gd name="connsiteY2195" fmla="*/ 1360094 h 3508344"/>
              <a:gd name="connsiteX2196" fmla="*/ 625775 w 3649608"/>
              <a:gd name="connsiteY2196" fmla="*/ 1359753 h 3508344"/>
              <a:gd name="connsiteX2197" fmla="*/ 626993 w 3649608"/>
              <a:gd name="connsiteY2197" fmla="*/ 1358534 h 3508344"/>
              <a:gd name="connsiteX2198" fmla="*/ 629291 w 3649608"/>
              <a:gd name="connsiteY2198" fmla="*/ 1357652 h 3508344"/>
              <a:gd name="connsiteX2199" fmla="*/ 638424 w 3649608"/>
              <a:gd name="connsiteY2199" fmla="*/ 1357652 h 3508344"/>
              <a:gd name="connsiteX2200" fmla="*/ 646139 w 3649608"/>
              <a:gd name="connsiteY2200" fmla="*/ 1354942 h 3508344"/>
              <a:gd name="connsiteX2201" fmla="*/ 649860 w 3649608"/>
              <a:gd name="connsiteY2201" fmla="*/ 1354538 h 3508344"/>
              <a:gd name="connsiteX2202" fmla="*/ 653445 w 3649608"/>
              <a:gd name="connsiteY2202" fmla="*/ 1355147 h 3508344"/>
              <a:gd name="connsiteX2203" fmla="*/ 672796 w 3649608"/>
              <a:gd name="connsiteY2203" fmla="*/ 1362804 h 3508344"/>
              <a:gd name="connsiteX2204" fmla="*/ 676927 w 3649608"/>
              <a:gd name="connsiteY2204" fmla="*/ 1362804 h 3508344"/>
              <a:gd name="connsiteX2205" fmla="*/ 683556 w 3649608"/>
              <a:gd name="connsiteY2205" fmla="*/ 1361654 h 3508344"/>
              <a:gd name="connsiteX2206" fmla="*/ 687954 w 3649608"/>
              <a:gd name="connsiteY2206" fmla="*/ 1362804 h 3508344"/>
              <a:gd name="connsiteX2207" fmla="*/ 682947 w 3649608"/>
              <a:gd name="connsiteY2207" fmla="*/ 1362326 h 3508344"/>
              <a:gd name="connsiteX2208" fmla="*/ 674020 w 3649608"/>
              <a:gd name="connsiteY2208" fmla="*/ 1364836 h 3508344"/>
              <a:gd name="connsiteX2209" fmla="*/ 658190 w 3649608"/>
              <a:gd name="connsiteY2209" fmla="*/ 1365781 h 3508344"/>
              <a:gd name="connsiteX2210" fmla="*/ 655283 w 3649608"/>
              <a:gd name="connsiteY2210" fmla="*/ 1368155 h 3508344"/>
              <a:gd name="connsiteX2211" fmla="*/ 658868 w 3649608"/>
              <a:gd name="connsiteY2211" fmla="*/ 1372965 h 3508344"/>
              <a:gd name="connsiteX2212" fmla="*/ 657177 w 3649608"/>
              <a:gd name="connsiteY2212" fmla="*/ 1379939 h 3508344"/>
              <a:gd name="connsiteX2213" fmla="*/ 660085 w 3649608"/>
              <a:gd name="connsiteY2213" fmla="*/ 1381903 h 3508344"/>
              <a:gd name="connsiteX2214" fmla="*/ 664887 w 3649608"/>
              <a:gd name="connsiteY2214" fmla="*/ 1382444 h 3508344"/>
              <a:gd name="connsiteX2215" fmla="*/ 669217 w 3649608"/>
              <a:gd name="connsiteY2215" fmla="*/ 1385222 h 3508344"/>
              <a:gd name="connsiteX2216" fmla="*/ 666714 w 3649608"/>
              <a:gd name="connsiteY2216" fmla="*/ 1390374 h 3508344"/>
              <a:gd name="connsiteX2217" fmla="*/ 670907 w 3649608"/>
              <a:gd name="connsiteY2217" fmla="*/ 1392002 h 3508344"/>
              <a:gd name="connsiteX2218" fmla="*/ 676933 w 3649608"/>
              <a:gd name="connsiteY2218" fmla="*/ 1392201 h 3508344"/>
              <a:gd name="connsiteX2219" fmla="*/ 681325 w 3649608"/>
              <a:gd name="connsiteY2219" fmla="*/ 1392947 h 3508344"/>
              <a:gd name="connsiteX2220" fmla="*/ 680040 w 3649608"/>
              <a:gd name="connsiteY2220" fmla="*/ 1395451 h 3508344"/>
              <a:gd name="connsiteX2221" fmla="*/ 671510 w 3649608"/>
              <a:gd name="connsiteY2221" fmla="*/ 1400125 h 3508344"/>
              <a:gd name="connsiteX2222" fmla="*/ 669212 w 3649608"/>
              <a:gd name="connsiteY2222" fmla="*/ 1402966 h 3508344"/>
              <a:gd name="connsiteX2223" fmla="*/ 667385 w 3649608"/>
              <a:gd name="connsiteY2223" fmla="*/ 1400803 h 3508344"/>
              <a:gd name="connsiteX2224" fmla="*/ 668603 w 3649608"/>
              <a:gd name="connsiteY2224" fmla="*/ 1400057 h 3508344"/>
              <a:gd name="connsiteX2225" fmla="*/ 669212 w 3649608"/>
              <a:gd name="connsiteY2225" fmla="*/ 1398093 h 3508344"/>
              <a:gd name="connsiteX2226" fmla="*/ 664882 w 3649608"/>
              <a:gd name="connsiteY2226" fmla="*/ 1397142 h 3508344"/>
              <a:gd name="connsiteX2227" fmla="*/ 662583 w 3649608"/>
              <a:gd name="connsiteY2227" fmla="*/ 1396061 h 3508344"/>
              <a:gd name="connsiteX2228" fmla="*/ 660079 w 3649608"/>
              <a:gd name="connsiteY2228" fmla="*/ 1395856 h 3508344"/>
              <a:gd name="connsiteX2229" fmla="*/ 640125 w 3649608"/>
              <a:gd name="connsiteY2229" fmla="*/ 1407708 h 3508344"/>
              <a:gd name="connsiteX2230" fmla="*/ 650543 w 3649608"/>
              <a:gd name="connsiteY2230" fmla="*/ 1414414 h 3508344"/>
              <a:gd name="connsiteX2231" fmla="*/ 653451 w 3649608"/>
              <a:gd name="connsiteY2231" fmla="*/ 1420038 h 3508344"/>
              <a:gd name="connsiteX2232" fmla="*/ 653451 w 3649608"/>
              <a:gd name="connsiteY2232" fmla="*/ 1430740 h 3508344"/>
              <a:gd name="connsiteX2233" fmla="*/ 655277 w 3649608"/>
              <a:gd name="connsiteY2233" fmla="*/ 1430740 h 3508344"/>
              <a:gd name="connsiteX2234" fmla="*/ 657172 w 3649608"/>
              <a:gd name="connsiteY2234" fmla="*/ 1427080 h 3508344"/>
              <a:gd name="connsiteX2235" fmla="*/ 656563 w 3649608"/>
              <a:gd name="connsiteY2235" fmla="*/ 1425662 h 3508344"/>
              <a:gd name="connsiteX2236" fmla="*/ 655277 w 3649608"/>
              <a:gd name="connsiteY2236" fmla="*/ 1422953 h 3508344"/>
              <a:gd name="connsiteX2237" fmla="*/ 656563 w 3649608"/>
              <a:gd name="connsiteY2237" fmla="*/ 1422207 h 3508344"/>
              <a:gd name="connsiteX2238" fmla="*/ 657172 w 3649608"/>
              <a:gd name="connsiteY2238" fmla="*/ 1421598 h 3508344"/>
              <a:gd name="connsiteX2239" fmla="*/ 658862 w 3649608"/>
              <a:gd name="connsiteY2239" fmla="*/ 1420647 h 3508344"/>
              <a:gd name="connsiteX2240" fmla="*/ 662583 w 3649608"/>
              <a:gd name="connsiteY2240" fmla="*/ 1425862 h 3508344"/>
              <a:gd name="connsiteX2241" fmla="*/ 668000 w 3649608"/>
              <a:gd name="connsiteY2241" fmla="*/ 1430740 h 3508344"/>
              <a:gd name="connsiteX2242" fmla="*/ 669894 w 3649608"/>
              <a:gd name="connsiteY2242" fmla="*/ 1435619 h 3508344"/>
              <a:gd name="connsiteX2243" fmla="*/ 665496 w 3649608"/>
              <a:gd name="connsiteY2243" fmla="*/ 1440629 h 3508344"/>
              <a:gd name="connsiteX2244" fmla="*/ 660079 w 3649608"/>
              <a:gd name="connsiteY2244" fmla="*/ 1441647 h 3508344"/>
              <a:gd name="connsiteX2245" fmla="*/ 649257 w 3649608"/>
              <a:gd name="connsiteY2245" fmla="*/ 1436501 h 3508344"/>
              <a:gd name="connsiteX2246" fmla="*/ 643846 w 3649608"/>
              <a:gd name="connsiteY2246" fmla="*/ 1435755 h 3508344"/>
              <a:gd name="connsiteX2247" fmla="*/ 643846 w 3649608"/>
              <a:gd name="connsiteY2247" fmla="*/ 1438129 h 3508344"/>
              <a:gd name="connsiteX2248" fmla="*/ 666714 w 3649608"/>
              <a:gd name="connsiteY2248" fmla="*/ 1450391 h 3508344"/>
              <a:gd name="connsiteX2249" fmla="*/ 674020 w 3649608"/>
              <a:gd name="connsiteY2249" fmla="*/ 1450659 h 3508344"/>
              <a:gd name="connsiteX2250" fmla="*/ 674628 w 3649608"/>
              <a:gd name="connsiteY2250" fmla="*/ 1449577 h 3508344"/>
              <a:gd name="connsiteX2251" fmla="*/ 674628 w 3649608"/>
              <a:gd name="connsiteY2251" fmla="*/ 1447408 h 3508344"/>
              <a:gd name="connsiteX2252" fmla="*/ 675914 w 3649608"/>
              <a:gd name="connsiteY2252" fmla="*/ 1444904 h 3508344"/>
              <a:gd name="connsiteX2253" fmla="*/ 677542 w 3649608"/>
              <a:gd name="connsiteY2253" fmla="*/ 1443207 h 3508344"/>
              <a:gd name="connsiteX2254" fmla="*/ 679431 w 3649608"/>
              <a:gd name="connsiteY2254" fmla="*/ 1442735 h 3508344"/>
              <a:gd name="connsiteX2255" fmla="*/ 681934 w 3649608"/>
              <a:gd name="connsiteY2255" fmla="*/ 1442604 h 3508344"/>
              <a:gd name="connsiteX2256" fmla="*/ 686059 w 3649608"/>
              <a:gd name="connsiteY2256" fmla="*/ 1443207 h 3508344"/>
              <a:gd name="connsiteX2257" fmla="*/ 690253 w 3649608"/>
              <a:gd name="connsiteY2257" fmla="*/ 1445513 h 3508344"/>
              <a:gd name="connsiteX2258" fmla="*/ 696278 w 3649608"/>
              <a:gd name="connsiteY2258" fmla="*/ 1452629 h 3508344"/>
              <a:gd name="connsiteX2259" fmla="*/ 700000 w 3649608"/>
              <a:gd name="connsiteY2259" fmla="*/ 1455947 h 3508344"/>
              <a:gd name="connsiteX2260" fmla="*/ 704193 w 3649608"/>
              <a:gd name="connsiteY2260" fmla="*/ 1457707 h 3508344"/>
              <a:gd name="connsiteX2261" fmla="*/ 708927 w 3649608"/>
              <a:gd name="connsiteY2261" fmla="*/ 1457843 h 3508344"/>
              <a:gd name="connsiteX2262" fmla="*/ 713735 w 3649608"/>
              <a:gd name="connsiteY2262" fmla="*/ 1455947 h 3508344"/>
              <a:gd name="connsiteX2263" fmla="*/ 719755 w 3649608"/>
              <a:gd name="connsiteY2263" fmla="*/ 1450124 h 3508344"/>
              <a:gd name="connsiteX2264" fmla="*/ 727061 w 3649608"/>
              <a:gd name="connsiteY2264" fmla="*/ 1447955 h 3508344"/>
              <a:gd name="connsiteX2265" fmla="*/ 729564 w 3649608"/>
              <a:gd name="connsiteY2265" fmla="*/ 1445513 h 3508344"/>
              <a:gd name="connsiteX2266" fmla="*/ 730782 w 3649608"/>
              <a:gd name="connsiteY2266" fmla="*/ 1443207 h 3508344"/>
              <a:gd name="connsiteX2267" fmla="*/ 731795 w 3649608"/>
              <a:gd name="connsiteY2267" fmla="*/ 1440976 h 3508344"/>
              <a:gd name="connsiteX2268" fmla="*/ 733690 w 3649608"/>
              <a:gd name="connsiteY2268" fmla="*/ 1438135 h 3508344"/>
              <a:gd name="connsiteX2269" fmla="*/ 741604 w 3649608"/>
              <a:gd name="connsiteY2269" fmla="*/ 1433461 h 3508344"/>
              <a:gd name="connsiteX2270" fmla="*/ 775909 w 3649608"/>
              <a:gd name="connsiteY2270" fmla="*/ 1430957 h 3508344"/>
              <a:gd name="connsiteX2271" fmla="*/ 785047 w 3649608"/>
              <a:gd name="connsiteY2271" fmla="*/ 1433803 h 3508344"/>
              <a:gd name="connsiteX2272" fmla="*/ 788563 w 3649608"/>
              <a:gd name="connsiteY2272" fmla="*/ 1437321 h 3508344"/>
              <a:gd name="connsiteX2273" fmla="*/ 791066 w 3649608"/>
              <a:gd name="connsiteY2273" fmla="*/ 1438135 h 3508344"/>
              <a:gd name="connsiteX2274" fmla="*/ 796478 w 3649608"/>
              <a:gd name="connsiteY2274" fmla="*/ 1438744 h 3508344"/>
              <a:gd name="connsiteX2275" fmla="*/ 801894 w 3649608"/>
              <a:gd name="connsiteY2275" fmla="*/ 1440441 h 3508344"/>
              <a:gd name="connsiteX2276" fmla="*/ 810418 w 3649608"/>
              <a:gd name="connsiteY2276" fmla="*/ 1445661 h 3508344"/>
              <a:gd name="connsiteX2277" fmla="*/ 818736 w 3649608"/>
              <a:gd name="connsiteY2277" fmla="*/ 1452908 h 3508344"/>
              <a:gd name="connsiteX2278" fmla="*/ 826651 w 3649608"/>
              <a:gd name="connsiteY2278" fmla="*/ 1461919 h 3508344"/>
              <a:gd name="connsiteX2279" fmla="*/ 830776 w 3649608"/>
              <a:gd name="connsiteY2279" fmla="*/ 1465443 h 3508344"/>
              <a:gd name="connsiteX2280" fmla="*/ 841194 w 3649608"/>
              <a:gd name="connsiteY2280" fmla="*/ 1467538 h 3508344"/>
              <a:gd name="connsiteX2281" fmla="*/ 845997 w 3649608"/>
              <a:gd name="connsiteY2281" fmla="*/ 1470857 h 3508344"/>
              <a:gd name="connsiteX2282" fmla="*/ 832671 w 3649608"/>
              <a:gd name="connsiteY2282" fmla="*/ 1470452 h 3508344"/>
              <a:gd name="connsiteX2283" fmla="*/ 827254 w 3649608"/>
              <a:gd name="connsiteY2283" fmla="*/ 1467811 h 3508344"/>
              <a:gd name="connsiteX2284" fmla="*/ 821234 w 3649608"/>
              <a:gd name="connsiteY2284" fmla="*/ 1461919 h 3508344"/>
              <a:gd name="connsiteX2285" fmla="*/ 818731 w 3649608"/>
              <a:gd name="connsiteY2285" fmla="*/ 1460223 h 3508344"/>
              <a:gd name="connsiteX2286" fmla="*/ 808586 w 3649608"/>
              <a:gd name="connsiteY2286" fmla="*/ 1458122 h 3508344"/>
              <a:gd name="connsiteX2287" fmla="*/ 798367 w 3649608"/>
              <a:gd name="connsiteY2287" fmla="*/ 1450670 h 3508344"/>
              <a:gd name="connsiteX2288" fmla="*/ 798367 w 3649608"/>
              <a:gd name="connsiteY2288" fmla="*/ 1447961 h 3508344"/>
              <a:gd name="connsiteX2289" fmla="*/ 803783 w 3649608"/>
              <a:gd name="connsiteY2289" fmla="*/ 1447961 h 3508344"/>
              <a:gd name="connsiteX2290" fmla="*/ 801280 w 3649608"/>
              <a:gd name="connsiteY2290" fmla="*/ 1445518 h 3508344"/>
              <a:gd name="connsiteX2291" fmla="*/ 798981 w 3649608"/>
              <a:gd name="connsiteY2291" fmla="*/ 1443959 h 3508344"/>
              <a:gd name="connsiteX2292" fmla="*/ 796478 w 3649608"/>
              <a:gd name="connsiteY2292" fmla="*/ 1443213 h 3508344"/>
              <a:gd name="connsiteX2293" fmla="*/ 793570 w 3649608"/>
              <a:gd name="connsiteY2293" fmla="*/ 1443213 h 3508344"/>
              <a:gd name="connsiteX2294" fmla="*/ 795260 w 3649608"/>
              <a:gd name="connsiteY2294" fmla="*/ 1445655 h 3508344"/>
              <a:gd name="connsiteX2295" fmla="*/ 791066 w 3649608"/>
              <a:gd name="connsiteY2295" fmla="*/ 1445854 h 3508344"/>
              <a:gd name="connsiteX2296" fmla="*/ 778418 w 3649608"/>
              <a:gd name="connsiteY2296" fmla="*/ 1442399 h 3508344"/>
              <a:gd name="connsiteX2297" fmla="*/ 776523 w 3649608"/>
              <a:gd name="connsiteY2297" fmla="*/ 1440634 h 3508344"/>
              <a:gd name="connsiteX2298" fmla="*/ 774896 w 3649608"/>
              <a:gd name="connsiteY2298" fmla="*/ 1438129 h 3508344"/>
              <a:gd name="connsiteX2299" fmla="*/ 773001 w 3649608"/>
              <a:gd name="connsiteY2299" fmla="*/ 1438465 h 3508344"/>
              <a:gd name="connsiteX2300" fmla="*/ 771106 w 3649608"/>
              <a:gd name="connsiteY2300" fmla="*/ 1439279 h 3508344"/>
              <a:gd name="connsiteX2301" fmla="*/ 769280 w 3649608"/>
              <a:gd name="connsiteY2301" fmla="*/ 1440629 h 3508344"/>
              <a:gd name="connsiteX2302" fmla="*/ 746412 w 3649608"/>
              <a:gd name="connsiteY2302" fmla="*/ 1443002 h 3508344"/>
              <a:gd name="connsiteX2303" fmla="*/ 740330 w 3649608"/>
              <a:gd name="connsiteY2303" fmla="*/ 1445644 h 3508344"/>
              <a:gd name="connsiteX2304" fmla="*/ 738498 w 3649608"/>
              <a:gd name="connsiteY2304" fmla="*/ 1448758 h 3508344"/>
              <a:gd name="connsiteX2305" fmla="*/ 736808 w 3649608"/>
              <a:gd name="connsiteY2305" fmla="*/ 1453095 h 3508344"/>
              <a:gd name="connsiteX2306" fmla="*/ 736199 w 3649608"/>
              <a:gd name="connsiteY2306" fmla="*/ 1457837 h 3508344"/>
              <a:gd name="connsiteX2307" fmla="*/ 735590 w 3649608"/>
              <a:gd name="connsiteY2307" fmla="*/ 1461902 h 3508344"/>
              <a:gd name="connsiteX2308" fmla="*/ 736199 w 3649608"/>
              <a:gd name="connsiteY2308" fmla="*/ 1467390 h 3508344"/>
              <a:gd name="connsiteX2309" fmla="*/ 739106 w 3649608"/>
              <a:gd name="connsiteY2309" fmla="*/ 1473213 h 3508344"/>
              <a:gd name="connsiteX2310" fmla="*/ 738498 w 3649608"/>
              <a:gd name="connsiteY2310" fmla="*/ 1478086 h 3508344"/>
              <a:gd name="connsiteX2311" fmla="*/ 738094 w 3649608"/>
              <a:gd name="connsiteY2311" fmla="*/ 1483506 h 3508344"/>
              <a:gd name="connsiteX2312" fmla="*/ 737417 w 3649608"/>
              <a:gd name="connsiteY2312" fmla="*/ 1486415 h 3508344"/>
              <a:gd name="connsiteX2313" fmla="*/ 735590 w 3649608"/>
              <a:gd name="connsiteY2313" fmla="*/ 1487769 h 3508344"/>
              <a:gd name="connsiteX2314" fmla="*/ 727067 w 3649608"/>
              <a:gd name="connsiteY2314" fmla="*/ 1488851 h 3508344"/>
              <a:gd name="connsiteX2315" fmla="*/ 724768 w 3649608"/>
              <a:gd name="connsiteY2315" fmla="*/ 1491020 h 3508344"/>
              <a:gd name="connsiteX2316" fmla="*/ 721661 w 3649608"/>
              <a:gd name="connsiteY2316" fmla="*/ 1493394 h 3508344"/>
              <a:gd name="connsiteX2317" fmla="*/ 718754 w 3649608"/>
              <a:gd name="connsiteY2317" fmla="*/ 1495830 h 3508344"/>
              <a:gd name="connsiteX2318" fmla="*/ 727072 w 3649608"/>
              <a:gd name="connsiteY2318" fmla="*/ 1500703 h 3508344"/>
              <a:gd name="connsiteX2319" fmla="*/ 756165 w 3649608"/>
              <a:gd name="connsiteY2319" fmla="*/ 1505719 h 3508344"/>
              <a:gd name="connsiteX2320" fmla="*/ 771118 w 3649608"/>
              <a:gd name="connsiteY2320" fmla="*/ 1514047 h 3508344"/>
              <a:gd name="connsiteX2321" fmla="*/ 774907 w 3649608"/>
              <a:gd name="connsiteY2321" fmla="*/ 1517838 h 3508344"/>
              <a:gd name="connsiteX2322" fmla="*/ 777143 w 3649608"/>
              <a:gd name="connsiteY2322" fmla="*/ 1522108 h 3508344"/>
              <a:gd name="connsiteX2323" fmla="*/ 780324 w 3649608"/>
              <a:gd name="connsiteY2323" fmla="*/ 1528609 h 3508344"/>
              <a:gd name="connsiteX2324" fmla="*/ 780933 w 3649608"/>
              <a:gd name="connsiteY2324" fmla="*/ 1534706 h 3508344"/>
              <a:gd name="connsiteX2325" fmla="*/ 776535 w 3649608"/>
              <a:gd name="connsiteY2325" fmla="*/ 1537956 h 3508344"/>
              <a:gd name="connsiteX2326" fmla="*/ 773627 w 3649608"/>
              <a:gd name="connsiteY2326" fmla="*/ 1544395 h 3508344"/>
              <a:gd name="connsiteX2327" fmla="*/ 769297 w 3649608"/>
              <a:gd name="connsiteY2327" fmla="*/ 1557533 h 3508344"/>
              <a:gd name="connsiteX2328" fmla="*/ 766389 w 3649608"/>
              <a:gd name="connsiteY2328" fmla="*/ 1563021 h 3508344"/>
              <a:gd name="connsiteX2329" fmla="*/ 756580 w 3649608"/>
              <a:gd name="connsiteY2329" fmla="*/ 1568850 h 3508344"/>
              <a:gd name="connsiteX2330" fmla="*/ 753058 w 3649608"/>
              <a:gd name="connsiteY2330" fmla="*/ 1572847 h 3508344"/>
              <a:gd name="connsiteX2331" fmla="*/ 754276 w 3649608"/>
              <a:gd name="connsiteY2331" fmla="*/ 1577862 h 3508344"/>
              <a:gd name="connsiteX2332" fmla="*/ 748256 w 3649608"/>
              <a:gd name="connsiteY2332" fmla="*/ 1582604 h 3508344"/>
              <a:gd name="connsiteX2333" fmla="*/ 746429 w 3649608"/>
              <a:gd name="connsiteY2333" fmla="*/ 1586395 h 3508344"/>
              <a:gd name="connsiteX2334" fmla="*/ 745752 w 3649608"/>
              <a:gd name="connsiteY2334" fmla="*/ 1594052 h 3508344"/>
              <a:gd name="connsiteX2335" fmla="*/ 745752 w 3649608"/>
              <a:gd name="connsiteY2335" fmla="*/ 1600280 h 3508344"/>
              <a:gd name="connsiteX2336" fmla="*/ 747038 w 3649608"/>
              <a:gd name="connsiteY2336" fmla="*/ 1607191 h 3508344"/>
              <a:gd name="connsiteX2337" fmla="*/ 748865 w 3649608"/>
              <a:gd name="connsiteY2337" fmla="*/ 1612877 h 3508344"/>
              <a:gd name="connsiteX2338" fmla="*/ 751772 w 3649608"/>
              <a:gd name="connsiteY2338" fmla="*/ 1615314 h 3508344"/>
              <a:gd name="connsiteX2339" fmla="*/ 757860 w 3649608"/>
              <a:gd name="connsiteY2339" fmla="*/ 1617483 h 3508344"/>
              <a:gd name="connsiteX2340" fmla="*/ 765712 w 3649608"/>
              <a:gd name="connsiteY2340" fmla="*/ 1622970 h 3508344"/>
              <a:gd name="connsiteX2341" fmla="*/ 779647 w 3649608"/>
              <a:gd name="connsiteY2341" fmla="*/ 1637470 h 3508344"/>
              <a:gd name="connsiteX2342" fmla="*/ 786953 w 3649608"/>
              <a:gd name="connsiteY2342" fmla="*/ 1652578 h 3508344"/>
              <a:gd name="connsiteX2343" fmla="*/ 789251 w 3649608"/>
              <a:gd name="connsiteY2343" fmla="*/ 1654747 h 3508344"/>
              <a:gd name="connsiteX2344" fmla="*/ 793582 w 3649608"/>
              <a:gd name="connsiteY2344" fmla="*/ 1655151 h 3508344"/>
              <a:gd name="connsiteX2345" fmla="*/ 797775 w 3649608"/>
              <a:gd name="connsiteY2345" fmla="*/ 1656637 h 3508344"/>
              <a:gd name="connsiteX2346" fmla="*/ 800682 w 3649608"/>
              <a:gd name="connsiteY2346" fmla="*/ 1659352 h 3508344"/>
              <a:gd name="connsiteX2347" fmla="*/ 803186 w 3649608"/>
              <a:gd name="connsiteY2347" fmla="*/ 1668495 h 3508344"/>
              <a:gd name="connsiteX2348" fmla="*/ 806094 w 3649608"/>
              <a:gd name="connsiteY2348" fmla="*/ 1672019 h 3508344"/>
              <a:gd name="connsiteX2349" fmla="*/ 809815 w 3649608"/>
              <a:gd name="connsiteY2349" fmla="*/ 1675337 h 3508344"/>
              <a:gd name="connsiteX2350" fmla="*/ 814008 w 3649608"/>
              <a:gd name="connsiteY2350" fmla="*/ 1679601 h 3508344"/>
              <a:gd name="connsiteX2351" fmla="*/ 815226 w 3649608"/>
              <a:gd name="connsiteY2351" fmla="*/ 1683939 h 3508344"/>
              <a:gd name="connsiteX2352" fmla="*/ 816444 w 3649608"/>
              <a:gd name="connsiteY2352" fmla="*/ 1688818 h 3508344"/>
              <a:gd name="connsiteX2353" fmla="*/ 818338 w 3649608"/>
              <a:gd name="connsiteY2353" fmla="*/ 1692746 h 3508344"/>
              <a:gd name="connsiteX2354" fmla="*/ 822532 w 3649608"/>
              <a:gd name="connsiteY2354" fmla="*/ 1694505 h 3508344"/>
              <a:gd name="connsiteX2355" fmla="*/ 821246 w 3649608"/>
              <a:gd name="connsiteY2355" fmla="*/ 1700738 h 3508344"/>
              <a:gd name="connsiteX2356" fmla="*/ 826657 w 3649608"/>
              <a:gd name="connsiteY2356" fmla="*/ 1727226 h 3508344"/>
              <a:gd name="connsiteX2357" fmla="*/ 829160 w 3649608"/>
              <a:gd name="connsiteY2357" fmla="*/ 1730408 h 3508344"/>
              <a:gd name="connsiteX2358" fmla="*/ 831459 w 3649608"/>
              <a:gd name="connsiteY2358" fmla="*/ 1731763 h 3508344"/>
              <a:gd name="connsiteX2359" fmla="*/ 832677 w 3649608"/>
              <a:gd name="connsiteY2359" fmla="*/ 1730135 h 3508344"/>
              <a:gd name="connsiteX2360" fmla="*/ 832068 w 3649608"/>
              <a:gd name="connsiteY2360" fmla="*/ 1727016 h 3508344"/>
              <a:gd name="connsiteX2361" fmla="*/ 830782 w 3649608"/>
              <a:gd name="connsiteY2361" fmla="*/ 1721055 h 3508344"/>
              <a:gd name="connsiteX2362" fmla="*/ 830782 w 3649608"/>
              <a:gd name="connsiteY2362" fmla="*/ 1716587 h 3508344"/>
              <a:gd name="connsiteX2363" fmla="*/ 833286 w 3649608"/>
              <a:gd name="connsiteY2363" fmla="*/ 1720515 h 3508344"/>
              <a:gd name="connsiteX2364" fmla="*/ 835789 w 3649608"/>
              <a:gd name="connsiteY2364" fmla="*/ 1728444 h 3508344"/>
              <a:gd name="connsiteX2365" fmla="*/ 837479 w 3649608"/>
              <a:gd name="connsiteY2365" fmla="*/ 1731353 h 3508344"/>
              <a:gd name="connsiteX2366" fmla="*/ 840591 w 3649608"/>
              <a:gd name="connsiteY2366" fmla="*/ 1733317 h 3508344"/>
              <a:gd name="connsiteX2367" fmla="*/ 847829 w 3649608"/>
              <a:gd name="connsiteY2367" fmla="*/ 1735213 h 3508344"/>
              <a:gd name="connsiteX2368" fmla="*/ 856148 w 3649608"/>
              <a:gd name="connsiteY2368" fmla="*/ 1742596 h 3508344"/>
              <a:gd name="connsiteX2369" fmla="*/ 869479 w 3649608"/>
              <a:gd name="connsiteY2369" fmla="*/ 1744896 h 3508344"/>
              <a:gd name="connsiteX2370" fmla="*/ 873200 w 3649608"/>
              <a:gd name="connsiteY2370" fmla="*/ 1748756 h 3508344"/>
              <a:gd name="connsiteX2371" fmla="*/ 871374 w 3649608"/>
              <a:gd name="connsiteY2371" fmla="*/ 1753225 h 3508344"/>
              <a:gd name="connsiteX2372" fmla="*/ 878003 w 3649608"/>
              <a:gd name="connsiteY2372" fmla="*/ 1755388 h 3508344"/>
              <a:gd name="connsiteX2373" fmla="*/ 894850 w 3649608"/>
              <a:gd name="connsiteY2373" fmla="*/ 1756139 h 3508344"/>
              <a:gd name="connsiteX2374" fmla="*/ 901479 w 3649608"/>
              <a:gd name="connsiteY2374" fmla="*/ 1757488 h 3508344"/>
              <a:gd name="connsiteX2375" fmla="*/ 906890 w 3649608"/>
              <a:gd name="connsiteY2375" fmla="*/ 1761553 h 3508344"/>
              <a:gd name="connsiteX2376" fmla="*/ 911084 w 3649608"/>
              <a:gd name="connsiteY2376" fmla="*/ 1767991 h 3508344"/>
              <a:gd name="connsiteX2377" fmla="*/ 912301 w 3649608"/>
              <a:gd name="connsiteY2377" fmla="*/ 1777066 h 3508344"/>
              <a:gd name="connsiteX2378" fmla="*/ 915408 w 3649608"/>
              <a:gd name="connsiteY2378" fmla="*/ 1784785 h 3508344"/>
              <a:gd name="connsiteX2379" fmla="*/ 921434 w 3649608"/>
              <a:gd name="connsiteY2379" fmla="*/ 1785189 h 3508344"/>
              <a:gd name="connsiteX2380" fmla="*/ 934759 w 3649608"/>
              <a:gd name="connsiteY2380" fmla="*/ 1780919 h 3508344"/>
              <a:gd name="connsiteX2381" fmla="*/ 938281 w 3649608"/>
              <a:gd name="connsiteY2381" fmla="*/ 1782274 h 3508344"/>
              <a:gd name="connsiteX2382" fmla="*/ 943692 w 3649608"/>
              <a:gd name="connsiteY2382" fmla="*/ 1787153 h 3508344"/>
              <a:gd name="connsiteX2383" fmla="*/ 951613 w 3649608"/>
              <a:gd name="connsiteY2383" fmla="*/ 1791758 h 3508344"/>
              <a:gd name="connsiteX2384" fmla="*/ 953911 w 3649608"/>
              <a:gd name="connsiteY2384" fmla="*/ 1792231 h 3508344"/>
              <a:gd name="connsiteX2385" fmla="*/ 957633 w 3649608"/>
              <a:gd name="connsiteY2385" fmla="*/ 1793381 h 3508344"/>
              <a:gd name="connsiteX2386" fmla="*/ 962435 w 3649608"/>
              <a:gd name="connsiteY2386" fmla="*/ 1800292 h 3508344"/>
              <a:gd name="connsiteX2387" fmla="*/ 967237 w 3649608"/>
              <a:gd name="connsiteY2387" fmla="*/ 1805979 h 3508344"/>
              <a:gd name="connsiteX2388" fmla="*/ 973866 w 3649608"/>
              <a:gd name="connsiteY2388" fmla="*/ 1807880 h 3508344"/>
              <a:gd name="connsiteX2389" fmla="*/ 973257 w 3649608"/>
              <a:gd name="connsiteY2389" fmla="*/ 1796495 h 3508344"/>
              <a:gd name="connsiteX2390" fmla="*/ 982998 w 3649608"/>
              <a:gd name="connsiteY2390" fmla="*/ 1791007 h 3508344"/>
              <a:gd name="connsiteX2391" fmla="*/ 993820 w 3649608"/>
              <a:gd name="connsiteY2391" fmla="*/ 1791753 h 3508344"/>
              <a:gd name="connsiteX2392" fmla="*/ 999237 w 3649608"/>
              <a:gd name="connsiteY2392" fmla="*/ 1799404 h 3508344"/>
              <a:gd name="connsiteX2393" fmla="*/ 999846 w 3649608"/>
              <a:gd name="connsiteY2393" fmla="*/ 1804419 h 3508344"/>
              <a:gd name="connsiteX2394" fmla="*/ 1001138 w 3649608"/>
              <a:gd name="connsiteY2394" fmla="*/ 1807533 h 3508344"/>
              <a:gd name="connsiteX2395" fmla="*/ 1001138 w 3649608"/>
              <a:gd name="connsiteY2395" fmla="*/ 1810447 h 3508344"/>
              <a:gd name="connsiteX2396" fmla="*/ 999243 w 3649608"/>
              <a:gd name="connsiteY2396" fmla="*/ 1814916 h 3508344"/>
              <a:gd name="connsiteX2397" fmla="*/ 982395 w 3649608"/>
              <a:gd name="connsiteY2397" fmla="*/ 1825687 h 3508344"/>
              <a:gd name="connsiteX2398" fmla="*/ 979288 w 3649608"/>
              <a:gd name="connsiteY2398" fmla="*/ 1830360 h 3508344"/>
              <a:gd name="connsiteX2399" fmla="*/ 980506 w 3649608"/>
              <a:gd name="connsiteY2399" fmla="*/ 1837203 h 3508344"/>
              <a:gd name="connsiteX2400" fmla="*/ 978002 w 3649608"/>
              <a:gd name="connsiteY2400" fmla="*/ 1838894 h 3508344"/>
              <a:gd name="connsiteX2401" fmla="*/ 975766 w 3649608"/>
              <a:gd name="connsiteY2401" fmla="*/ 1841871 h 3508344"/>
              <a:gd name="connsiteX2402" fmla="*/ 974480 w 3649608"/>
              <a:gd name="connsiteY2402" fmla="*/ 1845327 h 3508344"/>
              <a:gd name="connsiteX2403" fmla="*/ 974480 w 3649608"/>
              <a:gd name="connsiteY2403" fmla="*/ 1848372 h 3508344"/>
              <a:gd name="connsiteX2404" fmla="*/ 976984 w 3649608"/>
              <a:gd name="connsiteY2404" fmla="*/ 1850808 h 3508344"/>
              <a:gd name="connsiteX2405" fmla="*/ 979283 w 3649608"/>
              <a:gd name="connsiteY2405" fmla="*/ 1851281 h 3508344"/>
              <a:gd name="connsiteX2406" fmla="*/ 981177 w 3649608"/>
              <a:gd name="connsiteY2406" fmla="*/ 1851082 h 3508344"/>
              <a:gd name="connsiteX2407" fmla="*/ 984290 w 3649608"/>
              <a:gd name="connsiteY2407" fmla="*/ 1851890 h 3508344"/>
              <a:gd name="connsiteX2408" fmla="*/ 987806 w 3649608"/>
              <a:gd name="connsiteY2408" fmla="*/ 1851549 h 3508344"/>
              <a:gd name="connsiteX2409" fmla="*/ 989024 w 3649608"/>
              <a:gd name="connsiteY2409" fmla="*/ 1851890 h 3508344"/>
              <a:gd name="connsiteX2410" fmla="*/ 989701 w 3649608"/>
              <a:gd name="connsiteY2410" fmla="*/ 1852909 h 3508344"/>
              <a:gd name="connsiteX2411" fmla="*/ 989024 w 3649608"/>
              <a:gd name="connsiteY2411" fmla="*/ 1854668 h 3508344"/>
              <a:gd name="connsiteX2412" fmla="*/ 989024 w 3649608"/>
              <a:gd name="connsiteY2412" fmla="*/ 1856222 h 3508344"/>
              <a:gd name="connsiteX2413" fmla="*/ 990310 w 3649608"/>
              <a:gd name="connsiteY2413" fmla="*/ 1856968 h 3508344"/>
              <a:gd name="connsiteX2414" fmla="*/ 991931 w 3649608"/>
              <a:gd name="connsiteY2414" fmla="*/ 1857378 h 3508344"/>
              <a:gd name="connsiteX2415" fmla="*/ 997348 w 3649608"/>
              <a:gd name="connsiteY2415" fmla="*/ 1861847 h 3508344"/>
              <a:gd name="connsiteX2416" fmla="*/ 994435 w 3649608"/>
              <a:gd name="connsiteY2416" fmla="*/ 1864761 h 3508344"/>
              <a:gd name="connsiteX2417" fmla="*/ 994435 w 3649608"/>
              <a:gd name="connsiteY2417" fmla="*/ 1866315 h 3508344"/>
              <a:gd name="connsiteX2418" fmla="*/ 996330 w 3649608"/>
              <a:gd name="connsiteY2418" fmla="*/ 1867465 h 3508344"/>
              <a:gd name="connsiteX2419" fmla="*/ 997348 w 3649608"/>
              <a:gd name="connsiteY2419" fmla="*/ 1869224 h 3508344"/>
              <a:gd name="connsiteX2420" fmla="*/ 998634 w 3649608"/>
              <a:gd name="connsiteY2420" fmla="*/ 1869765 h 3508344"/>
              <a:gd name="connsiteX2421" fmla="*/ 1001746 w 3649608"/>
              <a:gd name="connsiteY2421" fmla="*/ 1870852 h 3508344"/>
              <a:gd name="connsiteX2422" fmla="*/ 1002964 w 3649608"/>
              <a:gd name="connsiteY2422" fmla="*/ 1871325 h 3508344"/>
              <a:gd name="connsiteX2423" fmla="*/ 1002964 w 3649608"/>
              <a:gd name="connsiteY2423" fmla="*/ 1876135 h 3508344"/>
              <a:gd name="connsiteX2424" fmla="*/ 1004654 w 3649608"/>
              <a:gd name="connsiteY2424" fmla="*/ 1881014 h 3508344"/>
              <a:gd name="connsiteX2425" fmla="*/ 1004654 w 3649608"/>
              <a:gd name="connsiteY2425" fmla="*/ 1884538 h 3508344"/>
              <a:gd name="connsiteX2426" fmla="*/ 1005872 w 3649608"/>
              <a:gd name="connsiteY2426" fmla="*/ 1887452 h 3508344"/>
              <a:gd name="connsiteX2427" fmla="*/ 1010674 w 3649608"/>
              <a:gd name="connsiteY2427" fmla="*/ 1889280 h 3508344"/>
              <a:gd name="connsiteX2428" fmla="*/ 1011965 w 3649608"/>
              <a:gd name="connsiteY2428" fmla="*/ 1890503 h 3508344"/>
              <a:gd name="connsiteX2429" fmla="*/ 1013792 w 3649608"/>
              <a:gd name="connsiteY2429" fmla="*/ 1892263 h 3508344"/>
              <a:gd name="connsiteX2430" fmla="*/ 1014401 w 3649608"/>
              <a:gd name="connsiteY2430" fmla="*/ 1893817 h 3508344"/>
              <a:gd name="connsiteX2431" fmla="*/ 1014401 w 3649608"/>
              <a:gd name="connsiteY2431" fmla="*/ 1895986 h 3508344"/>
              <a:gd name="connsiteX2432" fmla="*/ 1011965 w 3649608"/>
              <a:gd name="connsiteY2432" fmla="*/ 1902082 h 3508344"/>
              <a:gd name="connsiteX2433" fmla="*/ 1008375 w 3649608"/>
              <a:gd name="connsiteY2433" fmla="*/ 1905060 h 3508344"/>
              <a:gd name="connsiteX2434" fmla="*/ 1004654 w 3649608"/>
              <a:gd name="connsiteY2434" fmla="*/ 1904718 h 3508344"/>
              <a:gd name="connsiteX2435" fmla="*/ 999243 w 3649608"/>
              <a:gd name="connsiteY2435" fmla="*/ 1901126 h 3508344"/>
              <a:gd name="connsiteX2436" fmla="*/ 1002964 w 3649608"/>
              <a:gd name="connsiteY2436" fmla="*/ 1912847 h 3508344"/>
              <a:gd name="connsiteX2437" fmla="*/ 1005263 w 3649608"/>
              <a:gd name="connsiteY2437" fmla="*/ 1917658 h 3508344"/>
              <a:gd name="connsiteX2438" fmla="*/ 1009456 w 3649608"/>
              <a:gd name="connsiteY2438" fmla="*/ 1920362 h 3508344"/>
              <a:gd name="connsiteX2439" fmla="*/ 1008369 w 3649608"/>
              <a:gd name="connsiteY2439" fmla="*/ 1921381 h 3508344"/>
              <a:gd name="connsiteX2440" fmla="*/ 1005872 w 3649608"/>
              <a:gd name="connsiteY2440" fmla="*/ 1924090 h 3508344"/>
              <a:gd name="connsiteX2441" fmla="*/ 1004654 w 3649608"/>
              <a:gd name="connsiteY2441" fmla="*/ 1925240 h 3508344"/>
              <a:gd name="connsiteX2442" fmla="*/ 1005872 w 3649608"/>
              <a:gd name="connsiteY2442" fmla="*/ 1927136 h 3508344"/>
              <a:gd name="connsiteX2443" fmla="*/ 1007766 w 3649608"/>
              <a:gd name="connsiteY2443" fmla="*/ 1930255 h 3508344"/>
              <a:gd name="connsiteX2444" fmla="*/ 1008779 w 3649608"/>
              <a:gd name="connsiteY2444" fmla="*/ 1933910 h 3508344"/>
              <a:gd name="connsiteX2445" fmla="*/ 1009456 w 3649608"/>
              <a:gd name="connsiteY2445" fmla="*/ 1937639 h 3508344"/>
              <a:gd name="connsiteX2446" fmla="*/ 1008369 w 3649608"/>
              <a:gd name="connsiteY2446" fmla="*/ 1941834 h 3508344"/>
              <a:gd name="connsiteX2447" fmla="*/ 1007152 w 3649608"/>
              <a:gd name="connsiteY2447" fmla="*/ 1942648 h 3508344"/>
              <a:gd name="connsiteX2448" fmla="*/ 1004648 w 3649608"/>
              <a:gd name="connsiteY2448" fmla="*/ 1942239 h 3508344"/>
              <a:gd name="connsiteX2449" fmla="*/ 1002958 w 3649608"/>
              <a:gd name="connsiteY2449" fmla="*/ 1942512 h 3508344"/>
              <a:gd name="connsiteX2450" fmla="*/ 998628 w 3649608"/>
              <a:gd name="connsiteY2450" fmla="*/ 1944817 h 3508344"/>
              <a:gd name="connsiteX2451" fmla="*/ 996330 w 3649608"/>
              <a:gd name="connsiteY2451" fmla="*/ 1947459 h 3508344"/>
              <a:gd name="connsiteX2452" fmla="*/ 995044 w 3649608"/>
              <a:gd name="connsiteY2452" fmla="*/ 1949019 h 3508344"/>
              <a:gd name="connsiteX2453" fmla="*/ 993826 w 3649608"/>
              <a:gd name="connsiteY2453" fmla="*/ 1951051 h 3508344"/>
              <a:gd name="connsiteX2454" fmla="*/ 991931 w 3649608"/>
              <a:gd name="connsiteY2454" fmla="*/ 1953146 h 3508344"/>
              <a:gd name="connsiteX2455" fmla="*/ 989024 w 3649608"/>
              <a:gd name="connsiteY2455" fmla="*/ 1954637 h 3508344"/>
              <a:gd name="connsiteX2456" fmla="*/ 991322 w 3649608"/>
              <a:gd name="connsiteY2456" fmla="*/ 1958360 h 3508344"/>
              <a:gd name="connsiteX2457" fmla="*/ 992608 w 3649608"/>
              <a:gd name="connsiteY2457" fmla="*/ 1963575 h 3508344"/>
              <a:gd name="connsiteX2458" fmla="*/ 993826 w 3649608"/>
              <a:gd name="connsiteY2458" fmla="*/ 1968858 h 3508344"/>
              <a:gd name="connsiteX2459" fmla="*/ 994435 w 3649608"/>
              <a:gd name="connsiteY2459" fmla="*/ 1973059 h 3508344"/>
              <a:gd name="connsiteX2460" fmla="*/ 995721 w 3649608"/>
              <a:gd name="connsiteY2460" fmla="*/ 1976178 h 3508344"/>
              <a:gd name="connsiteX2461" fmla="*/ 1002349 w 3649608"/>
              <a:gd name="connsiteY2461" fmla="*/ 1983835 h 3508344"/>
              <a:gd name="connsiteX2462" fmla="*/ 1024608 w 3649608"/>
              <a:gd name="connsiteY2462" fmla="*/ 2001989 h 3508344"/>
              <a:gd name="connsiteX2463" fmla="*/ 1030019 w 3649608"/>
              <a:gd name="connsiteY2463" fmla="*/ 2008353 h 3508344"/>
              <a:gd name="connsiteX2464" fmla="*/ 1012563 w 3649608"/>
              <a:gd name="connsiteY2464" fmla="*/ 2000224 h 3508344"/>
              <a:gd name="connsiteX2465" fmla="*/ 1009450 w 3649608"/>
              <a:gd name="connsiteY2465" fmla="*/ 1997384 h 3508344"/>
              <a:gd name="connsiteX2466" fmla="*/ 1006543 w 3649608"/>
              <a:gd name="connsiteY2466" fmla="*/ 1995556 h 3508344"/>
              <a:gd name="connsiteX2467" fmla="*/ 990714 w 3649608"/>
              <a:gd name="connsiteY2467" fmla="*/ 1976793 h 3508344"/>
              <a:gd name="connsiteX2468" fmla="*/ 985911 w 3649608"/>
              <a:gd name="connsiteY2468" fmla="*/ 1976452 h 3508344"/>
              <a:gd name="connsiteX2469" fmla="*/ 969741 w 3649608"/>
              <a:gd name="connsiteY2469" fmla="*/ 1981666 h 3508344"/>
              <a:gd name="connsiteX2470" fmla="*/ 969741 w 3649608"/>
              <a:gd name="connsiteY2470" fmla="*/ 1986141 h 3508344"/>
              <a:gd name="connsiteX2471" fmla="*/ 965547 w 3649608"/>
              <a:gd name="connsiteY2471" fmla="*/ 2010932 h 3508344"/>
              <a:gd name="connsiteX2472" fmla="*/ 969741 w 3649608"/>
              <a:gd name="connsiteY2472" fmla="*/ 2012828 h 3508344"/>
              <a:gd name="connsiteX2473" fmla="*/ 978668 w 3649608"/>
              <a:gd name="connsiteY2473" fmla="*/ 2010795 h 3508344"/>
              <a:gd name="connsiteX2474" fmla="*/ 982998 w 3649608"/>
              <a:gd name="connsiteY2474" fmla="*/ 2014382 h 3508344"/>
              <a:gd name="connsiteX2475" fmla="*/ 985906 w 3649608"/>
              <a:gd name="connsiteY2475" fmla="*/ 2018310 h 3508344"/>
              <a:gd name="connsiteX2476" fmla="*/ 989695 w 3649608"/>
              <a:gd name="connsiteY2476" fmla="*/ 2021970 h 3508344"/>
              <a:gd name="connsiteX2477" fmla="*/ 993820 w 3649608"/>
              <a:gd name="connsiteY2477" fmla="*/ 2024475 h 3508344"/>
              <a:gd name="connsiteX2478" fmla="*/ 998623 w 3649608"/>
              <a:gd name="connsiteY2478" fmla="*/ 2025420 h 3508344"/>
              <a:gd name="connsiteX2479" fmla="*/ 1005860 w 3649608"/>
              <a:gd name="connsiteY2479" fmla="*/ 2028397 h 3508344"/>
              <a:gd name="connsiteX2480" fmla="*/ 1019186 w 3649608"/>
              <a:gd name="connsiteY2480" fmla="*/ 2041815 h 3508344"/>
              <a:gd name="connsiteX2481" fmla="*/ 1027510 w 3649608"/>
              <a:gd name="connsiteY2481" fmla="*/ 2044861 h 3508344"/>
              <a:gd name="connsiteX2482" fmla="*/ 1028728 w 3649608"/>
              <a:gd name="connsiteY2482" fmla="*/ 2046284 h 3508344"/>
              <a:gd name="connsiteX2483" fmla="*/ 1030014 w 3649608"/>
              <a:gd name="connsiteY2483" fmla="*/ 2052984 h 3508344"/>
              <a:gd name="connsiteX2484" fmla="*/ 1030623 w 3649608"/>
              <a:gd name="connsiteY2484" fmla="*/ 2054544 h 3508344"/>
              <a:gd name="connsiteX2485" fmla="*/ 1066213 w 3649608"/>
              <a:gd name="connsiteY2485" fmla="*/ 2080149 h 3508344"/>
              <a:gd name="connsiteX2486" fmla="*/ 1077644 w 3649608"/>
              <a:gd name="connsiteY2486" fmla="*/ 2093362 h 3508344"/>
              <a:gd name="connsiteX2487" fmla="*/ 1083061 w 3649608"/>
              <a:gd name="connsiteY2487" fmla="*/ 2102237 h 3508344"/>
              <a:gd name="connsiteX2488" fmla="*/ 1088000 w 3649608"/>
              <a:gd name="connsiteY2488" fmla="*/ 2112125 h 3508344"/>
              <a:gd name="connsiteX2489" fmla="*/ 1096318 w 3649608"/>
              <a:gd name="connsiteY2489" fmla="*/ 2134412 h 3508344"/>
              <a:gd name="connsiteX2490" fmla="*/ 1099431 w 3649608"/>
              <a:gd name="connsiteY2490" fmla="*/ 2148029 h 3508344"/>
              <a:gd name="connsiteX2491" fmla="*/ 1109041 w 3649608"/>
              <a:gd name="connsiteY2491" fmla="*/ 2215362 h 3508344"/>
              <a:gd name="connsiteX2492" fmla="*/ 1112153 w 3649608"/>
              <a:gd name="connsiteY2492" fmla="*/ 2226605 h 3508344"/>
              <a:gd name="connsiteX2493" fmla="*/ 1116961 w 3649608"/>
              <a:gd name="connsiteY2493" fmla="*/ 2235679 h 3508344"/>
              <a:gd name="connsiteX2494" fmla="*/ 1125485 w 3649608"/>
              <a:gd name="connsiteY2494" fmla="*/ 2242522 h 3508344"/>
              <a:gd name="connsiteX2495" fmla="*/ 1136238 w 3649608"/>
              <a:gd name="connsiteY2495" fmla="*/ 2246108 h 3508344"/>
              <a:gd name="connsiteX2496" fmla="*/ 1146458 w 3649608"/>
              <a:gd name="connsiteY2496" fmla="*/ 2250987 h 3508344"/>
              <a:gd name="connsiteX2497" fmla="*/ 1152477 w 3649608"/>
              <a:gd name="connsiteY2497" fmla="*/ 2262030 h 3508344"/>
              <a:gd name="connsiteX2498" fmla="*/ 1147061 w 3649608"/>
              <a:gd name="connsiteY2498" fmla="*/ 2257425 h 3508344"/>
              <a:gd name="connsiteX2499" fmla="*/ 1141041 w 3649608"/>
              <a:gd name="connsiteY2499" fmla="*/ 2254510 h 3508344"/>
              <a:gd name="connsiteX2500" fmla="*/ 1134412 w 3649608"/>
              <a:gd name="connsiteY2500" fmla="*/ 2253019 h 3508344"/>
              <a:gd name="connsiteX2501" fmla="*/ 1127106 w 3649608"/>
              <a:gd name="connsiteY2501" fmla="*/ 2252615 h 3508344"/>
              <a:gd name="connsiteX2502" fmla="*/ 1132517 w 3649608"/>
              <a:gd name="connsiteY2502" fmla="*/ 2256275 h 3508344"/>
              <a:gd name="connsiteX2503" fmla="*/ 1138537 w 3649608"/>
              <a:gd name="connsiteY2503" fmla="*/ 2262030 h 3508344"/>
              <a:gd name="connsiteX2504" fmla="*/ 1141041 w 3649608"/>
              <a:gd name="connsiteY2504" fmla="*/ 2269613 h 3508344"/>
              <a:gd name="connsiteX2505" fmla="*/ 1138537 w 3649608"/>
              <a:gd name="connsiteY2505" fmla="*/ 2278966 h 3508344"/>
              <a:gd name="connsiteX2506" fmla="*/ 1140432 w 3649608"/>
              <a:gd name="connsiteY2506" fmla="*/ 2283367 h 3508344"/>
              <a:gd name="connsiteX2507" fmla="*/ 1141041 w 3649608"/>
              <a:gd name="connsiteY2507" fmla="*/ 2293255 h 3508344"/>
              <a:gd name="connsiteX2508" fmla="*/ 1142327 w 3649608"/>
              <a:gd name="connsiteY2508" fmla="*/ 2298133 h 3508344"/>
              <a:gd name="connsiteX2509" fmla="*/ 1139146 w 3649608"/>
              <a:gd name="connsiteY2509" fmla="*/ 2295560 h 3508344"/>
              <a:gd name="connsiteX2510" fmla="*/ 1136916 w 3649608"/>
              <a:gd name="connsiteY2510" fmla="*/ 2289873 h 3508344"/>
              <a:gd name="connsiteX2511" fmla="*/ 1135630 w 3649608"/>
              <a:gd name="connsiteY2511" fmla="*/ 2282621 h 3508344"/>
              <a:gd name="connsiteX2512" fmla="*/ 1135630 w 3649608"/>
              <a:gd name="connsiteY2512" fmla="*/ 2275237 h 3508344"/>
              <a:gd name="connsiteX2513" fmla="*/ 1136238 w 3649608"/>
              <a:gd name="connsiteY2513" fmla="*/ 2269687 h 3508344"/>
              <a:gd name="connsiteX2514" fmla="*/ 1135630 w 3649608"/>
              <a:gd name="connsiteY2514" fmla="*/ 2266505 h 3508344"/>
              <a:gd name="connsiteX2515" fmla="*/ 1133803 w 3649608"/>
              <a:gd name="connsiteY2515" fmla="*/ 2262030 h 3508344"/>
              <a:gd name="connsiteX2516" fmla="*/ 1131504 w 3649608"/>
              <a:gd name="connsiteY2516" fmla="*/ 2259520 h 3508344"/>
              <a:gd name="connsiteX2517" fmla="*/ 1123590 w 3649608"/>
              <a:gd name="connsiteY2517" fmla="*/ 2254846 h 3508344"/>
              <a:gd name="connsiteX2518" fmla="*/ 1113849 w 3649608"/>
              <a:gd name="connsiteY2518" fmla="*/ 2245567 h 3508344"/>
              <a:gd name="connsiteX2519" fmla="*/ 1105525 w 3649608"/>
              <a:gd name="connsiteY2519" fmla="*/ 2234523 h 3508344"/>
              <a:gd name="connsiteX2520" fmla="*/ 1097001 w 3649608"/>
              <a:gd name="connsiteY2520" fmla="*/ 2214138 h 3508344"/>
              <a:gd name="connsiteX2521" fmla="*/ 1096324 w 3649608"/>
              <a:gd name="connsiteY2521" fmla="*/ 2210142 h 3508344"/>
              <a:gd name="connsiteX2522" fmla="*/ 1091590 w 3649608"/>
              <a:gd name="connsiteY2522" fmla="*/ 2177494 h 3508344"/>
              <a:gd name="connsiteX2523" fmla="*/ 1088682 w 3649608"/>
              <a:gd name="connsiteY2523" fmla="*/ 2164350 h 3508344"/>
              <a:gd name="connsiteX2524" fmla="*/ 1088005 w 3649608"/>
              <a:gd name="connsiteY2524" fmla="*/ 2157302 h 3508344"/>
              <a:gd name="connsiteX2525" fmla="*/ 1084893 w 3649608"/>
              <a:gd name="connsiteY2525" fmla="*/ 2146668 h 3508344"/>
              <a:gd name="connsiteX2526" fmla="*/ 1077655 w 3649608"/>
              <a:gd name="connsiteY2526" fmla="*/ 2136370 h 3508344"/>
              <a:gd name="connsiteX2527" fmla="*/ 1047482 w 3649608"/>
              <a:gd name="connsiteY2527" fmla="*/ 2102704 h 3508344"/>
              <a:gd name="connsiteX2528" fmla="*/ 1043965 w 3649608"/>
              <a:gd name="connsiteY2528" fmla="*/ 2101554 h 3508344"/>
              <a:gd name="connsiteX2529" fmla="*/ 1033547 w 3649608"/>
              <a:gd name="connsiteY2529" fmla="*/ 2095662 h 3508344"/>
              <a:gd name="connsiteX2530" fmla="*/ 1016699 w 3649608"/>
              <a:gd name="connsiteY2530" fmla="*/ 2082722 h 3508344"/>
              <a:gd name="connsiteX2531" fmla="*/ 1014401 w 3649608"/>
              <a:gd name="connsiteY2531" fmla="*/ 2079950 h 3508344"/>
              <a:gd name="connsiteX2532" fmla="*/ 1011965 w 3649608"/>
              <a:gd name="connsiteY2532" fmla="*/ 2075681 h 3508344"/>
              <a:gd name="connsiteX2533" fmla="*/ 1011288 w 3649608"/>
              <a:gd name="connsiteY2533" fmla="*/ 2073785 h 3508344"/>
              <a:gd name="connsiteX2534" fmla="*/ 1011288 w 3649608"/>
              <a:gd name="connsiteY2534" fmla="*/ 2071889 h 3508344"/>
              <a:gd name="connsiteX2535" fmla="*/ 1011965 w 3649608"/>
              <a:gd name="connsiteY2535" fmla="*/ 2070062 h 3508344"/>
              <a:gd name="connsiteX2536" fmla="*/ 1012574 w 3649608"/>
              <a:gd name="connsiteY2536" fmla="*/ 2068912 h 3508344"/>
              <a:gd name="connsiteX2537" fmla="*/ 1012574 w 3649608"/>
              <a:gd name="connsiteY2537" fmla="*/ 2062274 h 3508344"/>
              <a:gd name="connsiteX2538" fmla="*/ 1011965 w 3649608"/>
              <a:gd name="connsiteY2538" fmla="*/ 2060715 h 3508344"/>
              <a:gd name="connsiteX2539" fmla="*/ 1009462 w 3649608"/>
              <a:gd name="connsiteY2539" fmla="*/ 2059360 h 3508344"/>
              <a:gd name="connsiteX2540" fmla="*/ 1005268 w 3649608"/>
              <a:gd name="connsiteY2540" fmla="*/ 2060919 h 3508344"/>
              <a:gd name="connsiteX2541" fmla="*/ 1002361 w 3649608"/>
              <a:gd name="connsiteY2541" fmla="*/ 2066339 h 3508344"/>
              <a:gd name="connsiteX2542" fmla="*/ 993223 w 3649608"/>
              <a:gd name="connsiteY2542" fmla="*/ 2083610 h 3508344"/>
              <a:gd name="connsiteX2543" fmla="*/ 991937 w 3649608"/>
              <a:gd name="connsiteY2543" fmla="*/ 2088825 h 3508344"/>
              <a:gd name="connsiteX2544" fmla="*/ 987812 w 3649608"/>
              <a:gd name="connsiteY2544" fmla="*/ 2163206 h 3508344"/>
              <a:gd name="connsiteX2545" fmla="*/ 976990 w 3649608"/>
              <a:gd name="connsiteY2545" fmla="*/ 2218886 h 3508344"/>
              <a:gd name="connsiteX2546" fmla="*/ 961832 w 3649608"/>
              <a:gd name="connsiteY2546" fmla="*/ 2391488 h 3508344"/>
              <a:gd name="connsiteX2547" fmla="*/ 963658 w 3649608"/>
              <a:gd name="connsiteY2547" fmla="*/ 2387560 h 3508344"/>
              <a:gd name="connsiteX2548" fmla="*/ 965957 w 3649608"/>
              <a:gd name="connsiteY2548" fmla="*/ 2379231 h 3508344"/>
              <a:gd name="connsiteX2549" fmla="*/ 968460 w 3649608"/>
              <a:gd name="connsiteY2549" fmla="*/ 2363850 h 3508344"/>
              <a:gd name="connsiteX2550" fmla="*/ 979897 w 3649608"/>
              <a:gd name="connsiteY2550" fmla="*/ 2346641 h 3508344"/>
              <a:gd name="connsiteX2551" fmla="*/ 981792 w 3649608"/>
              <a:gd name="connsiteY2551" fmla="*/ 2343527 h 3508344"/>
              <a:gd name="connsiteX2552" fmla="*/ 982401 w 3649608"/>
              <a:gd name="connsiteY2552" fmla="*/ 2342918 h 3508344"/>
              <a:gd name="connsiteX2553" fmla="*/ 982401 w 3649608"/>
              <a:gd name="connsiteY2553" fmla="*/ 2341563 h 3508344"/>
              <a:gd name="connsiteX2554" fmla="*/ 983010 w 3649608"/>
              <a:gd name="connsiteY2554" fmla="*/ 2340003 h 3508344"/>
              <a:gd name="connsiteX2555" fmla="*/ 984296 w 3649608"/>
              <a:gd name="connsiteY2555" fmla="*/ 2338853 h 3508344"/>
              <a:gd name="connsiteX2556" fmla="*/ 985308 w 3649608"/>
              <a:gd name="connsiteY2556" fmla="*/ 2338716 h 3508344"/>
              <a:gd name="connsiteX2557" fmla="*/ 986526 w 3649608"/>
              <a:gd name="connsiteY2557" fmla="*/ 2339462 h 3508344"/>
              <a:gd name="connsiteX2558" fmla="*/ 987812 w 3649608"/>
              <a:gd name="connsiteY2558" fmla="*/ 2340612 h 3508344"/>
              <a:gd name="connsiteX2559" fmla="*/ 989030 w 3649608"/>
              <a:gd name="connsiteY2559" fmla="*/ 2341358 h 3508344"/>
              <a:gd name="connsiteX2560" fmla="*/ 991937 w 3649608"/>
              <a:gd name="connsiteY2560" fmla="*/ 2342508 h 3508344"/>
              <a:gd name="connsiteX2561" fmla="*/ 1010674 w 3649608"/>
              <a:gd name="connsiteY2561" fmla="*/ 2360047 h 3508344"/>
              <a:gd name="connsiteX2562" fmla="*/ 1013177 w 3649608"/>
              <a:gd name="connsiteY2562" fmla="*/ 2365062 h 3508344"/>
              <a:gd name="connsiteX2563" fmla="*/ 1009456 w 3649608"/>
              <a:gd name="connsiteY2563" fmla="*/ 2365062 h 3508344"/>
              <a:gd name="connsiteX2564" fmla="*/ 1015476 w 3649608"/>
              <a:gd name="connsiteY2564" fmla="*/ 2371501 h 3508344"/>
              <a:gd name="connsiteX2565" fmla="*/ 1015476 w 3649608"/>
              <a:gd name="connsiteY2565" fmla="*/ 2376920 h 3508344"/>
              <a:gd name="connsiteX2566" fmla="*/ 1010674 w 3649608"/>
              <a:gd name="connsiteY2566" fmla="*/ 2380506 h 3508344"/>
              <a:gd name="connsiteX2567" fmla="*/ 1001746 w 3649608"/>
              <a:gd name="connsiteY2567" fmla="*/ 2381856 h 3508344"/>
              <a:gd name="connsiteX2568" fmla="*/ 986526 w 3649608"/>
              <a:gd name="connsiteY2568" fmla="*/ 2377996 h 3508344"/>
              <a:gd name="connsiteX2569" fmla="*/ 980500 w 3649608"/>
              <a:gd name="connsiteY2569" fmla="*/ 2378269 h 3508344"/>
              <a:gd name="connsiteX2570" fmla="*/ 975766 w 3649608"/>
              <a:gd name="connsiteY2570" fmla="*/ 2384434 h 3508344"/>
              <a:gd name="connsiteX2571" fmla="*/ 970964 w 3649608"/>
              <a:gd name="connsiteY2571" fmla="*/ 2400351 h 3508344"/>
              <a:gd name="connsiteX2572" fmla="*/ 970355 w 3649608"/>
              <a:gd name="connsiteY2572" fmla="*/ 2404484 h 3508344"/>
              <a:gd name="connsiteX2573" fmla="*/ 969746 w 3649608"/>
              <a:gd name="connsiteY2573" fmla="*/ 2406784 h 3508344"/>
              <a:gd name="connsiteX2574" fmla="*/ 963049 w 3649608"/>
              <a:gd name="connsiteY2574" fmla="*/ 2416404 h 3508344"/>
              <a:gd name="connsiteX2575" fmla="*/ 962441 w 3649608"/>
              <a:gd name="connsiteY2575" fmla="*/ 2419319 h 3508344"/>
              <a:gd name="connsiteX2576" fmla="*/ 964944 w 3649608"/>
              <a:gd name="connsiteY2576" fmla="*/ 2429207 h 3508344"/>
              <a:gd name="connsiteX2577" fmla="*/ 965553 w 3649608"/>
              <a:gd name="connsiteY2577" fmla="*/ 2434149 h 3508344"/>
              <a:gd name="connsiteX2578" fmla="*/ 963658 w 3649608"/>
              <a:gd name="connsiteY2578" fmla="*/ 2455826 h 3508344"/>
              <a:gd name="connsiteX2579" fmla="*/ 957029 w 3649608"/>
              <a:gd name="connsiteY2579" fmla="*/ 2504459 h 3508344"/>
              <a:gd name="connsiteX2580" fmla="*/ 940790 w 3649608"/>
              <a:gd name="connsiteY2580" fmla="*/ 2602208 h 3508344"/>
              <a:gd name="connsiteX2581" fmla="*/ 932267 w 3649608"/>
              <a:gd name="connsiteY2581" fmla="*/ 2646850 h 3508344"/>
              <a:gd name="connsiteX2582" fmla="*/ 926241 w 3649608"/>
              <a:gd name="connsiteY2582" fmla="*/ 2666427 h 3508344"/>
              <a:gd name="connsiteX2583" fmla="*/ 916096 w 3649608"/>
              <a:gd name="connsiteY2583" fmla="*/ 2722722 h 3508344"/>
              <a:gd name="connsiteX2584" fmla="*/ 910008 w 3649608"/>
              <a:gd name="connsiteY2584" fmla="*/ 2742230 h 3508344"/>
              <a:gd name="connsiteX2585" fmla="*/ 908182 w 3649608"/>
              <a:gd name="connsiteY2585" fmla="*/ 2752938 h 3508344"/>
              <a:gd name="connsiteX2586" fmla="*/ 904392 w 3649608"/>
              <a:gd name="connsiteY2586" fmla="*/ 2765735 h 3508344"/>
              <a:gd name="connsiteX2587" fmla="*/ 902156 w 3649608"/>
              <a:gd name="connsiteY2587" fmla="*/ 2769663 h 3508344"/>
              <a:gd name="connsiteX2588" fmla="*/ 889433 w 3649608"/>
              <a:gd name="connsiteY2588" fmla="*/ 2779893 h 3508344"/>
              <a:gd name="connsiteX2589" fmla="*/ 886930 w 3649608"/>
              <a:gd name="connsiteY2589" fmla="*/ 2782603 h 3508344"/>
              <a:gd name="connsiteX2590" fmla="*/ 885712 w 3649608"/>
              <a:gd name="connsiteY2590" fmla="*/ 2786462 h 3508344"/>
              <a:gd name="connsiteX2591" fmla="*/ 880301 w 3649608"/>
              <a:gd name="connsiteY2591" fmla="*/ 2797096 h 3508344"/>
              <a:gd name="connsiteX2592" fmla="*/ 878606 w 3649608"/>
              <a:gd name="connsiteY2592" fmla="*/ 2800011 h 3508344"/>
              <a:gd name="connsiteX2593" fmla="*/ 873672 w 3649608"/>
              <a:gd name="connsiteY2593" fmla="*/ 2803398 h 3508344"/>
              <a:gd name="connsiteX2594" fmla="*/ 868256 w 3649608"/>
              <a:gd name="connsiteY2594" fmla="*/ 2806444 h 3508344"/>
              <a:gd name="connsiteX2595" fmla="*/ 862236 w 3649608"/>
              <a:gd name="connsiteY2595" fmla="*/ 2808544 h 3508344"/>
              <a:gd name="connsiteX2596" fmla="*/ 840586 w 3649608"/>
              <a:gd name="connsiteY2596" fmla="*/ 2812062 h 3508344"/>
              <a:gd name="connsiteX2597" fmla="*/ 835783 w 3649608"/>
              <a:gd name="connsiteY2597" fmla="*/ 2813958 h 3508344"/>
              <a:gd name="connsiteX2598" fmla="*/ 833957 w 3649608"/>
              <a:gd name="connsiteY2598" fmla="*/ 2816400 h 3508344"/>
              <a:gd name="connsiteX2599" fmla="*/ 830372 w 3649608"/>
              <a:gd name="connsiteY2599" fmla="*/ 2813622 h 3508344"/>
              <a:gd name="connsiteX2600" fmla="*/ 828546 w 3649608"/>
              <a:gd name="connsiteY2600" fmla="*/ 2823106 h 3508344"/>
              <a:gd name="connsiteX2601" fmla="*/ 828546 w 3649608"/>
              <a:gd name="connsiteY2601" fmla="*/ 2834423 h 3508344"/>
              <a:gd name="connsiteX2602" fmla="*/ 835783 w 3649608"/>
              <a:gd name="connsiteY2602" fmla="*/ 2838010 h 3508344"/>
              <a:gd name="connsiteX2603" fmla="*/ 838691 w 3649608"/>
              <a:gd name="connsiteY2603" fmla="*/ 2842137 h 3508344"/>
              <a:gd name="connsiteX2604" fmla="*/ 839977 w 3649608"/>
              <a:gd name="connsiteY2604" fmla="*/ 2848774 h 3508344"/>
              <a:gd name="connsiteX2605" fmla="*/ 841194 w 3649608"/>
              <a:gd name="connsiteY2605" fmla="*/ 2851490 h 3508344"/>
              <a:gd name="connsiteX2606" fmla="*/ 843493 w 3649608"/>
              <a:gd name="connsiteY2606" fmla="*/ 2851080 h 3508344"/>
              <a:gd name="connsiteX2607" fmla="*/ 846606 w 3649608"/>
              <a:gd name="connsiteY2607" fmla="*/ 2849657 h 3508344"/>
              <a:gd name="connsiteX2608" fmla="*/ 852022 w 3649608"/>
              <a:gd name="connsiteY2608" fmla="*/ 2848911 h 3508344"/>
              <a:gd name="connsiteX2609" fmla="*/ 856825 w 3649608"/>
              <a:gd name="connsiteY2609" fmla="*/ 2846811 h 3508344"/>
              <a:gd name="connsiteX2610" fmla="*/ 859328 w 3649608"/>
              <a:gd name="connsiteY2610" fmla="*/ 2847016 h 3508344"/>
              <a:gd name="connsiteX2611" fmla="*/ 864062 w 3649608"/>
              <a:gd name="connsiteY2611" fmla="*/ 2849315 h 3508344"/>
              <a:gd name="connsiteX2612" fmla="*/ 866566 w 3649608"/>
              <a:gd name="connsiteY2612" fmla="*/ 2851074 h 3508344"/>
              <a:gd name="connsiteX2613" fmla="*/ 866566 w 3649608"/>
              <a:gd name="connsiteY2613" fmla="*/ 2852634 h 3508344"/>
              <a:gd name="connsiteX2614" fmla="*/ 865957 w 3649608"/>
              <a:gd name="connsiteY2614" fmla="*/ 2854729 h 3508344"/>
              <a:gd name="connsiteX2615" fmla="*/ 865957 w 3649608"/>
              <a:gd name="connsiteY2615" fmla="*/ 2857780 h 3508344"/>
              <a:gd name="connsiteX2616" fmla="*/ 867584 w 3649608"/>
              <a:gd name="connsiteY2616" fmla="*/ 2863604 h 3508344"/>
              <a:gd name="connsiteX2617" fmla="*/ 868870 w 3649608"/>
              <a:gd name="connsiteY2617" fmla="*/ 2865164 h 3508344"/>
              <a:gd name="connsiteX2618" fmla="*/ 871983 w 3649608"/>
              <a:gd name="connsiteY2618" fmla="*/ 2866518 h 3508344"/>
              <a:gd name="connsiteX2619" fmla="*/ 874890 w 3649608"/>
              <a:gd name="connsiteY2619" fmla="*/ 2866923 h 3508344"/>
              <a:gd name="connsiteX2620" fmla="*/ 878003 w 3649608"/>
              <a:gd name="connsiteY2620" fmla="*/ 2866518 h 3508344"/>
              <a:gd name="connsiteX2621" fmla="*/ 880301 w 3649608"/>
              <a:gd name="connsiteY2621" fmla="*/ 2864959 h 3508344"/>
              <a:gd name="connsiteX2622" fmla="*/ 882196 w 3649608"/>
              <a:gd name="connsiteY2622" fmla="*/ 2862050 h 3508344"/>
              <a:gd name="connsiteX2623" fmla="*/ 884022 w 3649608"/>
              <a:gd name="connsiteY2623" fmla="*/ 2856152 h 3508344"/>
              <a:gd name="connsiteX2624" fmla="*/ 887607 w 3649608"/>
              <a:gd name="connsiteY2624" fmla="*/ 2853915 h 3508344"/>
              <a:gd name="connsiteX2625" fmla="*/ 892341 w 3649608"/>
              <a:gd name="connsiteY2625" fmla="*/ 2854120 h 3508344"/>
              <a:gd name="connsiteX2626" fmla="*/ 900256 w 3649608"/>
              <a:gd name="connsiteY2626" fmla="*/ 2856426 h 3508344"/>
              <a:gd name="connsiteX2627" fmla="*/ 910674 w 3649608"/>
              <a:gd name="connsiteY2627" fmla="*/ 2861845 h 3508344"/>
              <a:gd name="connsiteX2628" fmla="*/ 913581 w 3649608"/>
              <a:gd name="connsiteY2628" fmla="*/ 2861304 h 3508344"/>
              <a:gd name="connsiteX2629" fmla="*/ 916085 w 3649608"/>
              <a:gd name="connsiteY2629" fmla="*/ 2860353 h 3508344"/>
              <a:gd name="connsiteX2630" fmla="*/ 918998 w 3649608"/>
              <a:gd name="connsiteY2630" fmla="*/ 2860353 h 3508344"/>
              <a:gd name="connsiteX2631" fmla="*/ 926236 w 3649608"/>
              <a:gd name="connsiteY2631" fmla="*/ 2867737 h 3508344"/>
              <a:gd name="connsiteX2632" fmla="*/ 927527 w 3649608"/>
              <a:gd name="connsiteY2632" fmla="*/ 2880266 h 3508344"/>
              <a:gd name="connsiteX2633" fmla="*/ 924409 w 3649608"/>
              <a:gd name="connsiteY2633" fmla="*/ 2893747 h 3508344"/>
              <a:gd name="connsiteX2634" fmla="*/ 920825 w 3649608"/>
              <a:gd name="connsiteY2634" fmla="*/ 2904523 h 3508344"/>
              <a:gd name="connsiteX2635" fmla="*/ 917707 w 3649608"/>
              <a:gd name="connsiteY2635" fmla="*/ 2908787 h 3508344"/>
              <a:gd name="connsiteX2636" fmla="*/ 907561 w 3649608"/>
              <a:gd name="connsiteY2636" fmla="*/ 2919694 h 3508344"/>
              <a:gd name="connsiteX2637" fmla="*/ 905058 w 3649608"/>
              <a:gd name="connsiteY2637" fmla="*/ 2922603 h 3508344"/>
              <a:gd name="connsiteX2638" fmla="*/ 908779 w 3649608"/>
              <a:gd name="connsiteY2638" fmla="*/ 2929986 h 3508344"/>
              <a:gd name="connsiteX2639" fmla="*/ 912910 w 3649608"/>
              <a:gd name="connsiteY2639" fmla="*/ 2935070 h 3508344"/>
              <a:gd name="connsiteX2640" fmla="*/ 918321 w 3649608"/>
              <a:gd name="connsiteY2640" fmla="*/ 2938326 h 3508344"/>
              <a:gd name="connsiteX2641" fmla="*/ 924409 w 3649608"/>
              <a:gd name="connsiteY2641" fmla="*/ 2939880 h 3508344"/>
              <a:gd name="connsiteX2642" fmla="*/ 931647 w 3649608"/>
              <a:gd name="connsiteY2642" fmla="*/ 2940495 h 3508344"/>
              <a:gd name="connsiteX2643" fmla="*/ 935840 w 3649608"/>
              <a:gd name="connsiteY2643" fmla="*/ 2939072 h 3508344"/>
              <a:gd name="connsiteX2644" fmla="*/ 937667 w 3649608"/>
              <a:gd name="connsiteY2644" fmla="*/ 2934466 h 3508344"/>
              <a:gd name="connsiteX2645" fmla="*/ 938276 w 3649608"/>
              <a:gd name="connsiteY2645" fmla="*/ 2925660 h 3508344"/>
              <a:gd name="connsiteX2646" fmla="*/ 940170 w 3649608"/>
              <a:gd name="connsiteY2646" fmla="*/ 2918886 h 3508344"/>
              <a:gd name="connsiteX2647" fmla="*/ 944364 w 3649608"/>
              <a:gd name="connsiteY2647" fmla="*/ 2913939 h 3508344"/>
              <a:gd name="connsiteX2648" fmla="*/ 949707 w 3649608"/>
              <a:gd name="connsiteY2648" fmla="*/ 2911906 h 3508344"/>
              <a:gd name="connsiteX2649" fmla="*/ 955795 w 3649608"/>
              <a:gd name="connsiteY2649" fmla="*/ 2913329 h 3508344"/>
              <a:gd name="connsiteX2650" fmla="*/ 950378 w 3649608"/>
              <a:gd name="connsiteY2650" fmla="*/ 2917798 h 3508344"/>
              <a:gd name="connsiteX2651" fmla="*/ 948483 w 3649608"/>
              <a:gd name="connsiteY2651" fmla="*/ 2922267 h 3508344"/>
              <a:gd name="connsiteX2652" fmla="*/ 949092 w 3649608"/>
              <a:gd name="connsiteY2652" fmla="*/ 2926741 h 3508344"/>
              <a:gd name="connsiteX2653" fmla="*/ 953490 w 3649608"/>
              <a:gd name="connsiteY2653" fmla="*/ 2931688 h 3508344"/>
              <a:gd name="connsiteX2654" fmla="*/ 958224 w 3649608"/>
              <a:gd name="connsiteY2654" fmla="*/ 2934466 h 3508344"/>
              <a:gd name="connsiteX2655" fmla="*/ 972637 w 3649608"/>
              <a:gd name="connsiteY2655" fmla="*/ 2937108 h 3508344"/>
              <a:gd name="connsiteX2656" fmla="*/ 981160 w 3649608"/>
              <a:gd name="connsiteY2656" fmla="*/ 2941781 h 3508344"/>
              <a:gd name="connsiteX2657" fmla="*/ 989684 w 3649608"/>
              <a:gd name="connsiteY2657" fmla="*/ 2948419 h 3508344"/>
              <a:gd name="connsiteX2658" fmla="*/ 998611 w 3649608"/>
              <a:gd name="connsiteY2658" fmla="*/ 2947605 h 3508344"/>
              <a:gd name="connsiteX2659" fmla="*/ 1001115 w 3649608"/>
              <a:gd name="connsiteY2659" fmla="*/ 2948419 h 3508344"/>
              <a:gd name="connsiteX2660" fmla="*/ 1004631 w 3649608"/>
              <a:gd name="connsiteY2660" fmla="*/ 2950992 h 3508344"/>
              <a:gd name="connsiteX2661" fmla="*/ 1006526 w 3649608"/>
              <a:gd name="connsiteY2661" fmla="*/ 2952615 h 3508344"/>
              <a:gd name="connsiteX2662" fmla="*/ 1015453 w 3649608"/>
              <a:gd name="connsiteY2662" fmla="*/ 2953696 h 3508344"/>
              <a:gd name="connsiteX2663" fmla="*/ 1019783 w 3649608"/>
              <a:gd name="connsiteY2663" fmla="*/ 2954846 h 3508344"/>
              <a:gd name="connsiteX2664" fmla="*/ 1022691 w 3649608"/>
              <a:gd name="connsiteY2664" fmla="*/ 2958438 h 3508344"/>
              <a:gd name="connsiteX2665" fmla="*/ 1031214 w 3649608"/>
              <a:gd name="connsiteY2665" fmla="*/ 2964877 h 3508344"/>
              <a:gd name="connsiteX2666" fmla="*/ 1040819 w 3649608"/>
              <a:gd name="connsiteY2666" fmla="*/ 2967990 h 3508344"/>
              <a:gd name="connsiteX2667" fmla="*/ 1060170 w 3649608"/>
              <a:gd name="connsiteY2667" fmla="*/ 2969687 h 3508344"/>
              <a:gd name="connsiteX2668" fmla="*/ 1079453 w 3649608"/>
              <a:gd name="connsiteY2668" fmla="*/ 2966232 h 3508344"/>
              <a:gd name="connsiteX2669" fmla="*/ 1086150 w 3649608"/>
              <a:gd name="connsiteY2669" fmla="*/ 2968537 h 3508344"/>
              <a:gd name="connsiteX2670" fmla="*/ 1090884 w 3649608"/>
              <a:gd name="connsiteY2670" fmla="*/ 2980457 h 3508344"/>
              <a:gd name="connsiteX2671" fmla="*/ 1090884 w 3649608"/>
              <a:gd name="connsiteY2671" fmla="*/ 2982962 h 3508344"/>
              <a:gd name="connsiteX2672" fmla="*/ 1089667 w 3649608"/>
              <a:gd name="connsiteY2672" fmla="*/ 2984448 h 3508344"/>
              <a:gd name="connsiteX2673" fmla="*/ 1089667 w 3649608"/>
              <a:gd name="connsiteY2673" fmla="*/ 2986213 h 3508344"/>
              <a:gd name="connsiteX2674" fmla="*/ 1090884 w 3649608"/>
              <a:gd name="connsiteY2674" fmla="*/ 2989469 h 3508344"/>
              <a:gd name="connsiteX2675" fmla="*/ 1093388 w 3649608"/>
              <a:gd name="connsiteY2675" fmla="*/ 2991837 h 3508344"/>
              <a:gd name="connsiteX2676" fmla="*/ 1095687 w 3649608"/>
              <a:gd name="connsiteY2676" fmla="*/ 2992173 h 3508344"/>
              <a:gd name="connsiteX2677" fmla="*/ 1098190 w 3649608"/>
              <a:gd name="connsiteY2677" fmla="*/ 2991695 h 3508344"/>
              <a:gd name="connsiteX2678" fmla="*/ 1101098 w 3649608"/>
              <a:gd name="connsiteY2678" fmla="*/ 2992173 h 3508344"/>
              <a:gd name="connsiteX2679" fmla="*/ 1109621 w 3649608"/>
              <a:gd name="connsiteY2679" fmla="*/ 2997456 h 3508344"/>
              <a:gd name="connsiteX2680" fmla="*/ 1113815 w 3649608"/>
              <a:gd name="connsiteY2680" fmla="*/ 3001184 h 3508344"/>
              <a:gd name="connsiteX2681" fmla="*/ 1123556 w 3649608"/>
              <a:gd name="connsiteY2681" fmla="*/ 3014192 h 3508344"/>
              <a:gd name="connsiteX2682" fmla="*/ 1124165 w 3649608"/>
              <a:gd name="connsiteY2682" fmla="*/ 3015678 h 3508344"/>
              <a:gd name="connsiteX2683" fmla="*/ 1123556 w 3649608"/>
              <a:gd name="connsiteY2683" fmla="*/ 3017033 h 3508344"/>
              <a:gd name="connsiteX2684" fmla="*/ 1123556 w 3649608"/>
              <a:gd name="connsiteY2684" fmla="*/ 3018388 h 3508344"/>
              <a:gd name="connsiteX2685" fmla="*/ 1124773 w 3649608"/>
              <a:gd name="connsiteY2685" fmla="*/ 3019128 h 3508344"/>
              <a:gd name="connsiteX2686" fmla="*/ 1128967 w 3649608"/>
              <a:gd name="connsiteY2686" fmla="*/ 3019128 h 3508344"/>
              <a:gd name="connsiteX2687" fmla="*/ 1130184 w 3649608"/>
              <a:gd name="connsiteY2687" fmla="*/ 3019401 h 3508344"/>
              <a:gd name="connsiteX2688" fmla="*/ 1131470 w 3649608"/>
              <a:gd name="connsiteY2688" fmla="*/ 3021496 h 3508344"/>
              <a:gd name="connsiteX2689" fmla="*/ 1131470 w 3649608"/>
              <a:gd name="connsiteY2689" fmla="*/ 3025629 h 3508344"/>
              <a:gd name="connsiteX2690" fmla="*/ 1133769 w 3649608"/>
              <a:gd name="connsiteY2690" fmla="*/ 3027325 h 3508344"/>
              <a:gd name="connsiteX2691" fmla="*/ 1135595 w 3649608"/>
              <a:gd name="connsiteY2691" fmla="*/ 3026984 h 3508344"/>
              <a:gd name="connsiteX2692" fmla="*/ 1139789 w 3649608"/>
              <a:gd name="connsiteY2692" fmla="*/ 3024069 h 3508344"/>
              <a:gd name="connsiteX2693" fmla="*/ 1141615 w 3649608"/>
              <a:gd name="connsiteY2693" fmla="*/ 3023392 h 3508344"/>
              <a:gd name="connsiteX2694" fmla="*/ 1142292 w 3649608"/>
              <a:gd name="connsiteY2694" fmla="*/ 3015331 h 3508344"/>
              <a:gd name="connsiteX2695" fmla="*/ 1148921 w 3649608"/>
              <a:gd name="connsiteY2695" fmla="*/ 3015468 h 3508344"/>
              <a:gd name="connsiteX2696" fmla="*/ 1162247 w 3649608"/>
              <a:gd name="connsiteY2696" fmla="*/ 3021837 h 3508344"/>
              <a:gd name="connsiteX2697" fmla="*/ 1169285 w 3649608"/>
              <a:gd name="connsiteY2697" fmla="*/ 3021160 h 3508344"/>
              <a:gd name="connsiteX2698" fmla="*/ 1175305 w 3649608"/>
              <a:gd name="connsiteY2698" fmla="*/ 3017505 h 3508344"/>
              <a:gd name="connsiteX2699" fmla="*/ 1187618 w 3649608"/>
              <a:gd name="connsiteY2699" fmla="*/ 3008158 h 3508344"/>
              <a:gd name="connsiteX2700" fmla="*/ 1189854 w 3649608"/>
              <a:gd name="connsiteY2700" fmla="*/ 3010327 h 3508344"/>
              <a:gd name="connsiteX2701" fmla="*/ 1191749 w 3649608"/>
              <a:gd name="connsiteY2701" fmla="*/ 3009513 h 3508344"/>
              <a:gd name="connsiteX2702" fmla="*/ 1193439 w 3649608"/>
              <a:gd name="connsiteY2702" fmla="*/ 3007003 h 3508344"/>
              <a:gd name="connsiteX2703" fmla="*/ 1194657 w 3649608"/>
              <a:gd name="connsiteY2703" fmla="*/ 3003684 h 3508344"/>
              <a:gd name="connsiteX2704" fmla="*/ 1198378 w 3649608"/>
              <a:gd name="connsiteY2704" fmla="*/ 3007208 h 3508344"/>
              <a:gd name="connsiteX2705" fmla="*/ 1213399 w 3649608"/>
              <a:gd name="connsiteY2705" fmla="*/ 3016418 h 3508344"/>
              <a:gd name="connsiteX2706" fmla="*/ 1216512 w 3649608"/>
              <a:gd name="connsiteY2706" fmla="*/ 3022651 h 3508344"/>
              <a:gd name="connsiteX2707" fmla="*/ 1223140 w 3649608"/>
              <a:gd name="connsiteY2707" fmla="*/ 3023466 h 3508344"/>
              <a:gd name="connsiteX2708" fmla="*/ 1230446 w 3649608"/>
              <a:gd name="connsiteY2708" fmla="*/ 3021502 h 3508344"/>
              <a:gd name="connsiteX2709" fmla="*/ 1234577 w 3649608"/>
              <a:gd name="connsiteY2709" fmla="*/ 3019606 h 3508344"/>
              <a:gd name="connsiteX2710" fmla="*/ 1234577 w 3649608"/>
              <a:gd name="connsiteY2710" fmla="*/ 3025435 h 3508344"/>
              <a:gd name="connsiteX2711" fmla="*/ 1235863 w 3649608"/>
              <a:gd name="connsiteY2711" fmla="*/ 3031264 h 3508344"/>
              <a:gd name="connsiteX2712" fmla="*/ 1238771 w 3649608"/>
              <a:gd name="connsiteY2712" fmla="*/ 3036274 h 3508344"/>
              <a:gd name="connsiteX2713" fmla="*/ 1242896 w 3649608"/>
              <a:gd name="connsiteY2713" fmla="*/ 3039593 h 3508344"/>
              <a:gd name="connsiteX2714" fmla="*/ 1244182 w 3649608"/>
              <a:gd name="connsiteY2714" fmla="*/ 3041489 h 3508344"/>
              <a:gd name="connsiteX2715" fmla="*/ 1244790 w 3649608"/>
              <a:gd name="connsiteY2715" fmla="*/ 3043862 h 3508344"/>
              <a:gd name="connsiteX2716" fmla="*/ 1245399 w 3649608"/>
              <a:gd name="connsiteY2716" fmla="*/ 3046100 h 3508344"/>
              <a:gd name="connsiteX2717" fmla="*/ 1247903 w 3649608"/>
              <a:gd name="connsiteY2717" fmla="*/ 3047318 h 3508344"/>
              <a:gd name="connsiteX2718" fmla="*/ 1250810 w 3649608"/>
              <a:gd name="connsiteY2718" fmla="*/ 3048132 h 3508344"/>
              <a:gd name="connsiteX2719" fmla="*/ 1252705 w 3649608"/>
              <a:gd name="connsiteY2719" fmla="*/ 3049686 h 3508344"/>
              <a:gd name="connsiteX2720" fmla="*/ 1253923 w 3649608"/>
              <a:gd name="connsiteY2720" fmla="*/ 3051382 h 3508344"/>
              <a:gd name="connsiteX2721" fmla="*/ 1255613 w 3649608"/>
              <a:gd name="connsiteY2721" fmla="*/ 3052942 h 3508344"/>
              <a:gd name="connsiteX2722" fmla="*/ 1265354 w 3649608"/>
              <a:gd name="connsiteY2722" fmla="*/ 3056802 h 3508344"/>
              <a:gd name="connsiteX2723" fmla="*/ 1273672 w 3649608"/>
              <a:gd name="connsiteY2723" fmla="*/ 3055988 h 3508344"/>
              <a:gd name="connsiteX2724" fmla="*/ 1293024 w 3649608"/>
              <a:gd name="connsiteY2724" fmla="*/ 3048878 h 3508344"/>
              <a:gd name="connsiteX2725" fmla="*/ 1308176 w 3649608"/>
              <a:gd name="connsiteY2725" fmla="*/ 3046572 h 3508344"/>
              <a:gd name="connsiteX2726" fmla="*/ 1312984 w 3649608"/>
              <a:gd name="connsiteY2726" fmla="*/ 3043452 h 3508344"/>
              <a:gd name="connsiteX2727" fmla="*/ 1317109 w 3649608"/>
              <a:gd name="connsiteY2727" fmla="*/ 3042843 h 3508344"/>
              <a:gd name="connsiteX2728" fmla="*/ 1329826 w 3649608"/>
              <a:gd name="connsiteY2728" fmla="*/ 3046299 h 3508344"/>
              <a:gd name="connsiteX2729" fmla="*/ 1334156 w 3649608"/>
              <a:gd name="connsiteY2729" fmla="*/ 3048263 h 3508344"/>
              <a:gd name="connsiteX2730" fmla="*/ 1339567 w 3649608"/>
              <a:gd name="connsiteY2730" fmla="*/ 3057741 h 3508344"/>
              <a:gd name="connsiteX2731" fmla="*/ 1343157 w 3649608"/>
              <a:gd name="connsiteY2731" fmla="*/ 3062278 h 3508344"/>
              <a:gd name="connsiteX2732" fmla="*/ 1346879 w 3649608"/>
              <a:gd name="connsiteY2732" fmla="*/ 3061806 h 3508344"/>
              <a:gd name="connsiteX2733" fmla="*/ 1353911 w 3649608"/>
              <a:gd name="connsiteY2733" fmla="*/ 3051917 h 3508344"/>
              <a:gd name="connsiteX2734" fmla="*/ 1358309 w 3649608"/>
              <a:gd name="connsiteY2734" fmla="*/ 3047511 h 3508344"/>
              <a:gd name="connsiteX2735" fmla="*/ 1363112 w 3649608"/>
              <a:gd name="connsiteY2735" fmla="*/ 3045815 h 3508344"/>
              <a:gd name="connsiteX2736" fmla="*/ 1369740 w 3649608"/>
              <a:gd name="connsiteY2736" fmla="*/ 3051775 h 3508344"/>
              <a:gd name="connsiteX2737" fmla="*/ 1370349 w 3649608"/>
              <a:gd name="connsiteY2737" fmla="*/ 3052789 h 3508344"/>
              <a:gd name="connsiteX2738" fmla="*/ 1370349 w 3649608"/>
              <a:gd name="connsiteY2738" fmla="*/ 3055635 h 3508344"/>
              <a:gd name="connsiteX2739" fmla="*/ 1371635 w 3649608"/>
              <a:gd name="connsiteY2739" fmla="*/ 3056785 h 3508344"/>
              <a:gd name="connsiteX2740" fmla="*/ 1376369 w 3649608"/>
              <a:gd name="connsiteY2740" fmla="*/ 3057730 h 3508344"/>
              <a:gd name="connsiteX2741" fmla="*/ 1381171 w 3649608"/>
              <a:gd name="connsiteY2741" fmla="*/ 3057531 h 3508344"/>
              <a:gd name="connsiteX2742" fmla="*/ 1390713 w 3649608"/>
              <a:gd name="connsiteY2742" fmla="*/ 3055026 h 3508344"/>
              <a:gd name="connsiteX2743" fmla="*/ 1395112 w 3649608"/>
              <a:gd name="connsiteY2743" fmla="*/ 3056654 h 3508344"/>
              <a:gd name="connsiteX2744" fmla="*/ 1425894 w 3649608"/>
              <a:gd name="connsiteY2744" fmla="*/ 3055703 h 3508344"/>
              <a:gd name="connsiteX2745" fmla="*/ 1434822 w 3649608"/>
              <a:gd name="connsiteY2745" fmla="*/ 3056990 h 3508344"/>
              <a:gd name="connsiteX2746" fmla="*/ 1437934 w 3649608"/>
              <a:gd name="connsiteY2746" fmla="*/ 3055703 h 3508344"/>
              <a:gd name="connsiteX2747" fmla="*/ 1440233 w 3649608"/>
              <a:gd name="connsiteY2747" fmla="*/ 3052185 h 3508344"/>
              <a:gd name="connsiteX2748" fmla="*/ 1440233 w 3649608"/>
              <a:gd name="connsiteY2748" fmla="*/ 3046760 h 3508344"/>
              <a:gd name="connsiteX2749" fmla="*/ 1438543 w 3649608"/>
              <a:gd name="connsiteY2749" fmla="*/ 3041682 h 3508344"/>
              <a:gd name="connsiteX2750" fmla="*/ 1435430 w 3649608"/>
              <a:gd name="connsiteY2750" fmla="*/ 3037959 h 3508344"/>
              <a:gd name="connsiteX2751" fmla="*/ 1432523 w 3649608"/>
              <a:gd name="connsiteY2751" fmla="*/ 3036610 h 3508344"/>
              <a:gd name="connsiteX2752" fmla="*/ 1433809 w 3649608"/>
              <a:gd name="connsiteY2752" fmla="*/ 3033291 h 3508344"/>
              <a:gd name="connsiteX2753" fmla="*/ 1434822 w 3649608"/>
              <a:gd name="connsiteY2753" fmla="*/ 3031936 h 3508344"/>
              <a:gd name="connsiteX2754" fmla="*/ 1436716 w 3649608"/>
              <a:gd name="connsiteY2754" fmla="*/ 3030376 h 3508344"/>
              <a:gd name="connsiteX2755" fmla="*/ 1433809 w 3649608"/>
              <a:gd name="connsiteY2755" fmla="*/ 3026511 h 3508344"/>
              <a:gd name="connsiteX2756" fmla="*/ 1437331 w 3649608"/>
              <a:gd name="connsiteY2756" fmla="*/ 3017101 h 3508344"/>
              <a:gd name="connsiteX2757" fmla="*/ 1436722 w 3649608"/>
              <a:gd name="connsiteY2757" fmla="*/ 3009854 h 3508344"/>
              <a:gd name="connsiteX2758" fmla="*/ 1437940 w 3649608"/>
              <a:gd name="connsiteY2758" fmla="*/ 3005044 h 3508344"/>
              <a:gd name="connsiteX2759" fmla="*/ 1443959 w 3649608"/>
              <a:gd name="connsiteY2759" fmla="*/ 3002739 h 3508344"/>
              <a:gd name="connsiteX2760" fmla="*/ 1450657 w 3649608"/>
              <a:gd name="connsiteY2760" fmla="*/ 3002266 h 3508344"/>
              <a:gd name="connsiteX2761" fmla="*/ 1454782 w 3649608"/>
              <a:gd name="connsiteY2761" fmla="*/ 3002739 h 3508344"/>
              <a:gd name="connsiteX2762" fmla="*/ 1463305 w 3649608"/>
              <a:gd name="connsiteY2762" fmla="*/ 3006057 h 3508344"/>
              <a:gd name="connsiteX2763" fmla="*/ 1467499 w 3649608"/>
              <a:gd name="connsiteY2763" fmla="*/ 3007003 h 3508344"/>
              <a:gd name="connsiteX2764" fmla="*/ 1472233 w 3649608"/>
              <a:gd name="connsiteY2764" fmla="*/ 3006598 h 3508344"/>
              <a:gd name="connsiteX2765" fmla="*/ 1477035 w 3649608"/>
              <a:gd name="connsiteY2765" fmla="*/ 3007344 h 3508344"/>
              <a:gd name="connsiteX2766" fmla="*/ 1487453 w 3649608"/>
              <a:gd name="connsiteY2766" fmla="*/ 3013708 h 3508344"/>
              <a:gd name="connsiteX2767" fmla="*/ 1495100 w 3649608"/>
              <a:gd name="connsiteY2767" fmla="*/ 3016623 h 3508344"/>
              <a:gd name="connsiteX2768" fmla="*/ 1496995 w 3649608"/>
              <a:gd name="connsiteY2768" fmla="*/ 3018251 h 3508344"/>
              <a:gd name="connsiteX2769" fmla="*/ 1501388 w 3649608"/>
              <a:gd name="connsiteY2769" fmla="*/ 3022247 h 3508344"/>
              <a:gd name="connsiteX2770" fmla="*/ 1503624 w 3649608"/>
              <a:gd name="connsiteY2770" fmla="*/ 3023261 h 3508344"/>
              <a:gd name="connsiteX2771" fmla="*/ 1506127 w 3649608"/>
              <a:gd name="connsiteY2771" fmla="*/ 3022111 h 3508344"/>
              <a:gd name="connsiteX2772" fmla="*/ 1508426 w 3649608"/>
              <a:gd name="connsiteY2772" fmla="*/ 3020147 h 3508344"/>
              <a:gd name="connsiteX2773" fmla="*/ 1510930 w 3649608"/>
              <a:gd name="connsiteY2773" fmla="*/ 3019407 h 3508344"/>
              <a:gd name="connsiteX2774" fmla="*/ 1513433 w 3649608"/>
              <a:gd name="connsiteY2774" fmla="*/ 3020147 h 3508344"/>
              <a:gd name="connsiteX2775" fmla="*/ 1516950 w 3649608"/>
              <a:gd name="connsiteY2775" fmla="*/ 3023602 h 3508344"/>
              <a:gd name="connsiteX2776" fmla="*/ 1518844 w 3649608"/>
              <a:gd name="connsiteY2776" fmla="*/ 3024621 h 3508344"/>
              <a:gd name="connsiteX2777" fmla="*/ 1540426 w 3649608"/>
              <a:gd name="connsiteY2777" fmla="*/ 3026039 h 3508344"/>
              <a:gd name="connsiteX2778" fmla="*/ 1545228 w 3649608"/>
              <a:gd name="connsiteY2778" fmla="*/ 3027735 h 3508344"/>
              <a:gd name="connsiteX2779" fmla="*/ 1549627 w 3649608"/>
              <a:gd name="connsiteY2779" fmla="*/ 3031731 h 3508344"/>
              <a:gd name="connsiteX2780" fmla="*/ 1551857 w 3649608"/>
              <a:gd name="connsiteY2780" fmla="*/ 3036474 h 3508344"/>
              <a:gd name="connsiteX2781" fmla="*/ 1554361 w 3649608"/>
              <a:gd name="connsiteY2781" fmla="*/ 3041688 h 3508344"/>
              <a:gd name="connsiteX2782" fmla="*/ 1556864 w 3649608"/>
              <a:gd name="connsiteY2782" fmla="*/ 3046362 h 3508344"/>
              <a:gd name="connsiteX2783" fmla="*/ 1561058 w 3649608"/>
              <a:gd name="connsiteY2783" fmla="*/ 3049476 h 3508344"/>
              <a:gd name="connsiteX2784" fmla="*/ 1563288 w 3649608"/>
              <a:gd name="connsiteY2784" fmla="*/ 3049885 h 3508344"/>
              <a:gd name="connsiteX2785" fmla="*/ 1571812 w 3649608"/>
              <a:gd name="connsiteY2785" fmla="*/ 3047107 h 3508344"/>
              <a:gd name="connsiteX2786" fmla="*/ 1602594 w 3649608"/>
              <a:gd name="connsiteY2786" fmla="*/ 3047306 h 3508344"/>
              <a:gd name="connsiteX2787" fmla="*/ 1608614 w 3649608"/>
              <a:gd name="connsiteY2787" fmla="*/ 3048866 h 3508344"/>
              <a:gd name="connsiteX2788" fmla="*/ 1607396 w 3649608"/>
              <a:gd name="connsiteY2788" fmla="*/ 3053540 h 3508344"/>
              <a:gd name="connsiteX2789" fmla="*/ 1608614 w 3649608"/>
              <a:gd name="connsiteY2789" fmla="*/ 3055032 h 3508344"/>
              <a:gd name="connsiteX2790" fmla="*/ 1611117 w 3649608"/>
              <a:gd name="connsiteY2790" fmla="*/ 3055100 h 3508344"/>
              <a:gd name="connsiteX2791" fmla="*/ 1612807 w 3649608"/>
              <a:gd name="connsiteY2791" fmla="*/ 3056250 h 3508344"/>
              <a:gd name="connsiteX2792" fmla="*/ 1617137 w 3649608"/>
              <a:gd name="connsiteY2792" fmla="*/ 3064174 h 3508344"/>
              <a:gd name="connsiteX2793" fmla="*/ 1621939 w 3649608"/>
              <a:gd name="connsiteY2793" fmla="*/ 3070743 h 3508344"/>
              <a:gd name="connsiteX2794" fmla="*/ 1626133 w 3649608"/>
              <a:gd name="connsiteY2794" fmla="*/ 3082260 h 3508344"/>
              <a:gd name="connsiteX2795" fmla="*/ 1629854 w 3649608"/>
              <a:gd name="connsiteY2795" fmla="*/ 3087064 h 3508344"/>
              <a:gd name="connsiteX2796" fmla="*/ 1635265 w 3649608"/>
              <a:gd name="connsiteY2796" fmla="*/ 3084759 h 3508344"/>
              <a:gd name="connsiteX2797" fmla="*/ 1639396 w 3649608"/>
              <a:gd name="connsiteY2797" fmla="*/ 3071483 h 3508344"/>
              <a:gd name="connsiteX2798" fmla="*/ 1647311 w 3649608"/>
              <a:gd name="connsiteY2798" fmla="*/ 3071888 h 3508344"/>
              <a:gd name="connsiteX2799" fmla="*/ 1654617 w 3649608"/>
              <a:gd name="connsiteY2799" fmla="*/ 3069041 h 3508344"/>
              <a:gd name="connsiteX2800" fmla="*/ 1658133 w 3649608"/>
              <a:gd name="connsiteY2800" fmla="*/ 3068836 h 3508344"/>
              <a:gd name="connsiteX2801" fmla="*/ 1671464 w 3649608"/>
              <a:gd name="connsiteY2801" fmla="*/ 3078115 h 3508344"/>
              <a:gd name="connsiteX2802" fmla="*/ 1674372 w 3649608"/>
              <a:gd name="connsiteY2802" fmla="*/ 3079339 h 3508344"/>
              <a:gd name="connsiteX2803" fmla="*/ 1702856 w 3649608"/>
              <a:gd name="connsiteY2803" fmla="*/ 3082049 h 3508344"/>
              <a:gd name="connsiteX2804" fmla="*/ 1700352 w 3649608"/>
              <a:gd name="connsiteY2804" fmla="*/ 3088960 h 3508344"/>
              <a:gd name="connsiteX2805" fmla="*/ 1704477 w 3649608"/>
              <a:gd name="connsiteY2805" fmla="*/ 3091465 h 3508344"/>
              <a:gd name="connsiteX2806" fmla="*/ 1710093 w 3649608"/>
              <a:gd name="connsiteY2806" fmla="*/ 3093292 h 3508344"/>
              <a:gd name="connsiteX2807" fmla="*/ 1713006 w 3649608"/>
              <a:gd name="connsiteY2807" fmla="*/ 3097761 h 3508344"/>
              <a:gd name="connsiteX2808" fmla="*/ 1706987 w 3649608"/>
              <a:gd name="connsiteY2808" fmla="*/ 3098444 h 3508344"/>
              <a:gd name="connsiteX2809" fmla="*/ 1702861 w 3649608"/>
              <a:gd name="connsiteY2809" fmla="*/ 3102782 h 3508344"/>
              <a:gd name="connsiteX2810" fmla="*/ 1699749 w 3649608"/>
              <a:gd name="connsiteY2810" fmla="*/ 3109755 h 3508344"/>
              <a:gd name="connsiteX2811" fmla="*/ 1699140 w 3649608"/>
              <a:gd name="connsiteY2811" fmla="*/ 3118089 h 3508344"/>
              <a:gd name="connsiteX2812" fmla="*/ 1699749 w 3649608"/>
              <a:gd name="connsiteY2812" fmla="*/ 3118630 h 3508344"/>
              <a:gd name="connsiteX2813" fmla="*/ 1700358 w 3649608"/>
              <a:gd name="connsiteY2813" fmla="*/ 3119307 h 3508344"/>
              <a:gd name="connsiteX2814" fmla="*/ 1700358 w 3649608"/>
              <a:gd name="connsiteY2814" fmla="*/ 3121203 h 3508344"/>
              <a:gd name="connsiteX2815" fmla="*/ 1704483 w 3649608"/>
              <a:gd name="connsiteY2815" fmla="*/ 3123099 h 3508344"/>
              <a:gd name="connsiteX2816" fmla="*/ 1720312 w 3649608"/>
              <a:gd name="connsiteY2816" fmla="*/ 3125200 h 3508344"/>
              <a:gd name="connsiteX2817" fmla="*/ 1725114 w 3649608"/>
              <a:gd name="connsiteY2817" fmla="*/ 3127368 h 3508344"/>
              <a:gd name="connsiteX2818" fmla="*/ 1739658 w 3649608"/>
              <a:gd name="connsiteY2818" fmla="*/ 3136921 h 3508344"/>
              <a:gd name="connsiteX2819" fmla="*/ 1745075 w 3649608"/>
              <a:gd name="connsiteY2819" fmla="*/ 3138276 h 3508344"/>
              <a:gd name="connsiteX2820" fmla="*/ 1749809 w 3649608"/>
              <a:gd name="connsiteY2820" fmla="*/ 3138617 h 3508344"/>
              <a:gd name="connsiteX2821" fmla="*/ 1753598 w 3649608"/>
              <a:gd name="connsiteY2821" fmla="*/ 3140239 h 3508344"/>
              <a:gd name="connsiteX2822" fmla="*/ 1757114 w 3649608"/>
              <a:gd name="connsiteY2822" fmla="*/ 3145858 h 3508344"/>
              <a:gd name="connsiteX2823" fmla="*/ 1760022 w 3649608"/>
              <a:gd name="connsiteY2823" fmla="*/ 3158456 h 3508344"/>
              <a:gd name="connsiteX2824" fmla="*/ 1762526 w 3649608"/>
              <a:gd name="connsiteY2824" fmla="*/ 3163608 h 3508344"/>
              <a:gd name="connsiteX2825" fmla="*/ 1767328 w 3649608"/>
              <a:gd name="connsiteY2825" fmla="*/ 3167940 h 3508344"/>
              <a:gd name="connsiteX2826" fmla="*/ 1770446 w 3649608"/>
              <a:gd name="connsiteY2826" fmla="*/ 3169836 h 3508344"/>
              <a:gd name="connsiteX2827" fmla="*/ 1773962 w 3649608"/>
              <a:gd name="connsiteY2827" fmla="*/ 3170308 h 3508344"/>
              <a:gd name="connsiteX2828" fmla="*/ 1780591 w 3649608"/>
              <a:gd name="connsiteY2828" fmla="*/ 3169631 h 3508344"/>
              <a:gd name="connsiteX2829" fmla="*/ 1784375 w 3649608"/>
              <a:gd name="connsiteY2829" fmla="*/ 3168680 h 3508344"/>
              <a:gd name="connsiteX2830" fmla="*/ 1787282 w 3649608"/>
              <a:gd name="connsiteY2830" fmla="*/ 3166784 h 3508344"/>
              <a:gd name="connsiteX2831" fmla="*/ 1791407 w 3649608"/>
              <a:gd name="connsiteY2831" fmla="*/ 3162316 h 3508344"/>
              <a:gd name="connsiteX2832" fmla="*/ 1797427 w 3649608"/>
              <a:gd name="connsiteY2832" fmla="*/ 3157704 h 3508344"/>
              <a:gd name="connsiteX2833" fmla="*/ 1798713 w 3649608"/>
              <a:gd name="connsiteY2833" fmla="*/ 3155741 h 3508344"/>
              <a:gd name="connsiteX2834" fmla="*/ 1800540 w 3649608"/>
              <a:gd name="connsiteY2834" fmla="*/ 3150862 h 3508344"/>
              <a:gd name="connsiteX2835" fmla="*/ 1801826 w 3649608"/>
              <a:gd name="connsiteY2835" fmla="*/ 3149097 h 3508344"/>
              <a:gd name="connsiteX2836" fmla="*/ 1805951 w 3649608"/>
              <a:gd name="connsiteY2836" fmla="*/ 3147202 h 3508344"/>
              <a:gd name="connsiteX2837" fmla="*/ 1817388 w 3649608"/>
              <a:gd name="connsiteY2837" fmla="*/ 3148693 h 3508344"/>
              <a:gd name="connsiteX2838" fmla="*/ 1832608 w 3649608"/>
              <a:gd name="connsiteY2838" fmla="*/ 3143883 h 3508344"/>
              <a:gd name="connsiteX2839" fmla="*/ 1840255 w 3649608"/>
              <a:gd name="connsiteY2839" fmla="*/ 3143069 h 3508344"/>
              <a:gd name="connsiteX2840" fmla="*/ 1847567 w 3649608"/>
              <a:gd name="connsiteY2840" fmla="*/ 3146928 h 3508344"/>
              <a:gd name="connsiteX2841" fmla="*/ 1850673 w 3649608"/>
              <a:gd name="connsiteY2841" fmla="*/ 3149433 h 3508344"/>
              <a:gd name="connsiteX2842" fmla="*/ 1865018 w 3649608"/>
              <a:gd name="connsiteY2842" fmla="*/ 3156270 h 3508344"/>
              <a:gd name="connsiteX2843" fmla="*/ 1872932 w 3649608"/>
              <a:gd name="connsiteY2843" fmla="*/ 3157966 h 3508344"/>
              <a:gd name="connsiteX2844" fmla="*/ 1876654 w 3649608"/>
              <a:gd name="connsiteY2844" fmla="*/ 3158166 h 3508344"/>
              <a:gd name="connsiteX2845" fmla="*/ 1878343 w 3649608"/>
              <a:gd name="connsiteY2845" fmla="*/ 3163591 h 3508344"/>
              <a:gd name="connsiteX2846" fmla="*/ 1882673 w 3649608"/>
              <a:gd name="connsiteY2846" fmla="*/ 3168737 h 3508344"/>
              <a:gd name="connsiteX2847" fmla="*/ 1887476 w 3649608"/>
              <a:gd name="connsiteY2847" fmla="*/ 3172528 h 3508344"/>
              <a:gd name="connsiteX2848" fmla="*/ 1891669 w 3649608"/>
              <a:gd name="connsiteY2848" fmla="*/ 3173746 h 3508344"/>
              <a:gd name="connsiteX2849" fmla="*/ 1896403 w 3649608"/>
              <a:gd name="connsiteY2849" fmla="*/ 3176661 h 3508344"/>
              <a:gd name="connsiteX2850" fmla="*/ 1899515 w 3649608"/>
              <a:gd name="connsiteY2850" fmla="*/ 3177612 h 3508344"/>
              <a:gd name="connsiteX2851" fmla="*/ 1901814 w 3649608"/>
              <a:gd name="connsiteY2851" fmla="*/ 3177475 h 3508344"/>
              <a:gd name="connsiteX2852" fmla="*/ 1903703 w 3649608"/>
              <a:gd name="connsiteY2852" fmla="*/ 3175847 h 3508344"/>
              <a:gd name="connsiteX2853" fmla="*/ 1906207 w 3649608"/>
              <a:gd name="connsiteY2853" fmla="*/ 3170428 h 3508344"/>
              <a:gd name="connsiteX2854" fmla="*/ 1907834 w 3649608"/>
              <a:gd name="connsiteY2854" fmla="*/ 3168663 h 3508344"/>
              <a:gd name="connsiteX2855" fmla="*/ 1912841 w 3649608"/>
              <a:gd name="connsiteY2855" fmla="*/ 3168464 h 3508344"/>
              <a:gd name="connsiteX2856" fmla="*/ 1924278 w 3649608"/>
              <a:gd name="connsiteY2856" fmla="*/ 3172392 h 3508344"/>
              <a:gd name="connsiteX2857" fmla="*/ 1929689 w 3649608"/>
              <a:gd name="connsiteY2857" fmla="*/ 3173473 h 3508344"/>
              <a:gd name="connsiteX2858" fmla="*/ 1936324 w 3649608"/>
              <a:gd name="connsiteY2858" fmla="*/ 3173001 h 3508344"/>
              <a:gd name="connsiteX2859" fmla="*/ 1936324 w 3649608"/>
              <a:gd name="connsiteY2859" fmla="*/ 3171646 h 3508344"/>
              <a:gd name="connsiteX2860" fmla="*/ 1932596 w 3649608"/>
              <a:gd name="connsiteY2860" fmla="*/ 3168122 h 3508344"/>
              <a:gd name="connsiteX2861" fmla="*/ 1930907 w 3649608"/>
              <a:gd name="connsiteY2861" fmla="*/ 3161689 h 3508344"/>
              <a:gd name="connsiteX2862" fmla="*/ 1932596 w 3649608"/>
              <a:gd name="connsiteY2862" fmla="*/ 3158843 h 3508344"/>
              <a:gd name="connsiteX2863" fmla="*/ 1943015 w 3649608"/>
              <a:gd name="connsiteY2863" fmla="*/ 3150509 h 3508344"/>
              <a:gd name="connsiteX2864" fmla="*/ 1947749 w 3649608"/>
              <a:gd name="connsiteY2864" fmla="*/ 3148340 h 3508344"/>
              <a:gd name="connsiteX2865" fmla="*/ 1952551 w 3649608"/>
              <a:gd name="connsiteY2865" fmla="*/ 3147936 h 3508344"/>
              <a:gd name="connsiteX2866" fmla="*/ 1962360 w 3649608"/>
              <a:gd name="connsiteY2866" fmla="*/ 3149427 h 3508344"/>
              <a:gd name="connsiteX2867" fmla="*/ 1967703 w 3649608"/>
              <a:gd name="connsiteY2867" fmla="*/ 3148682 h 3508344"/>
              <a:gd name="connsiteX2868" fmla="*/ 1971288 w 3649608"/>
              <a:gd name="connsiteY2868" fmla="*/ 3146040 h 3508344"/>
              <a:gd name="connsiteX2869" fmla="*/ 1979203 w 3649608"/>
              <a:gd name="connsiteY2869" fmla="*/ 3138794 h 3508344"/>
              <a:gd name="connsiteX2870" fmla="*/ 1982724 w 3649608"/>
              <a:gd name="connsiteY2870" fmla="*/ 3136425 h 3508344"/>
              <a:gd name="connsiteX2871" fmla="*/ 1987055 w 3649608"/>
              <a:gd name="connsiteY2871" fmla="*/ 3135953 h 3508344"/>
              <a:gd name="connsiteX2872" fmla="*/ 1991248 w 3649608"/>
              <a:gd name="connsiteY2872" fmla="*/ 3136084 h 3508344"/>
              <a:gd name="connsiteX2873" fmla="*/ 1995373 w 3649608"/>
              <a:gd name="connsiteY2873" fmla="*/ 3135475 h 3508344"/>
              <a:gd name="connsiteX2874" fmla="*/ 2003288 w 3649608"/>
              <a:gd name="connsiteY2874" fmla="*/ 3128974 h 3508344"/>
              <a:gd name="connsiteX2875" fmla="*/ 2011811 w 3649608"/>
              <a:gd name="connsiteY2875" fmla="*/ 3132224 h 3508344"/>
              <a:gd name="connsiteX2876" fmla="*/ 2016005 w 3649608"/>
              <a:gd name="connsiteY2876" fmla="*/ 3129310 h 3508344"/>
              <a:gd name="connsiteX2877" fmla="*/ 2018241 w 3649608"/>
              <a:gd name="connsiteY2877" fmla="*/ 3129924 h 3508344"/>
              <a:gd name="connsiteX2878" fmla="*/ 2025547 w 3649608"/>
              <a:gd name="connsiteY2878" fmla="*/ 3130124 h 3508344"/>
              <a:gd name="connsiteX2879" fmla="*/ 2027441 w 3649608"/>
              <a:gd name="connsiteY2879" fmla="*/ 3130528 h 3508344"/>
              <a:gd name="connsiteX2880" fmla="*/ 2029268 w 3649608"/>
              <a:gd name="connsiteY2880" fmla="*/ 3134325 h 3508344"/>
              <a:gd name="connsiteX2881" fmla="*/ 2030964 w 3649608"/>
              <a:gd name="connsiteY2881" fmla="*/ 3137444 h 3508344"/>
              <a:gd name="connsiteX2882" fmla="*/ 2033461 w 3649608"/>
              <a:gd name="connsiteY2882" fmla="*/ 3139949 h 3508344"/>
              <a:gd name="connsiteX2883" fmla="*/ 2036579 w 3649608"/>
              <a:gd name="connsiteY2883" fmla="*/ 3141913 h 3508344"/>
              <a:gd name="connsiteX2884" fmla="*/ 2041313 w 3649608"/>
              <a:gd name="connsiteY2884" fmla="*/ 3143610 h 3508344"/>
              <a:gd name="connsiteX2885" fmla="*/ 2048016 w 3649608"/>
              <a:gd name="connsiteY2885" fmla="*/ 3144287 h 3508344"/>
              <a:gd name="connsiteX2886" fmla="*/ 2054036 w 3649608"/>
              <a:gd name="connsiteY2886" fmla="*/ 3143883 h 3508344"/>
              <a:gd name="connsiteX2887" fmla="*/ 2071493 w 3649608"/>
              <a:gd name="connsiteY2887" fmla="*/ 3140968 h 3508344"/>
              <a:gd name="connsiteX2888" fmla="*/ 2071493 w 3649608"/>
              <a:gd name="connsiteY2888" fmla="*/ 3130539 h 3508344"/>
              <a:gd name="connsiteX2889" fmla="*/ 2063578 w 3649608"/>
              <a:gd name="connsiteY2889" fmla="*/ 3119501 h 3508344"/>
              <a:gd name="connsiteX2890" fmla="*/ 2046121 w 3649608"/>
              <a:gd name="connsiteY2890" fmla="*/ 3101956 h 3508344"/>
              <a:gd name="connsiteX2891" fmla="*/ 2043618 w 3649608"/>
              <a:gd name="connsiteY2891" fmla="*/ 3095250 h 3508344"/>
              <a:gd name="connsiteX2892" fmla="*/ 2040710 w 3649608"/>
              <a:gd name="connsiteY2892" fmla="*/ 3069781 h 3508344"/>
              <a:gd name="connsiteX2893" fmla="*/ 2040710 w 3649608"/>
              <a:gd name="connsiteY2893" fmla="*/ 3065717 h 3508344"/>
              <a:gd name="connsiteX2894" fmla="*/ 2040102 w 3649608"/>
              <a:gd name="connsiteY2894" fmla="*/ 3063821 h 3508344"/>
              <a:gd name="connsiteX2895" fmla="*/ 2038884 w 3649608"/>
              <a:gd name="connsiteY2895" fmla="*/ 3062876 h 3508344"/>
              <a:gd name="connsiteX2896" fmla="*/ 2035299 w 3649608"/>
              <a:gd name="connsiteY2896" fmla="*/ 3063212 h 3508344"/>
              <a:gd name="connsiteX2897" fmla="*/ 2034081 w 3649608"/>
              <a:gd name="connsiteY2897" fmla="*/ 3062671 h 3508344"/>
              <a:gd name="connsiteX2898" fmla="*/ 2032795 w 3649608"/>
              <a:gd name="connsiteY2898" fmla="*/ 3060098 h 3508344"/>
              <a:gd name="connsiteX2899" fmla="*/ 2031578 w 3649608"/>
              <a:gd name="connsiteY2899" fmla="*/ 3057525 h 3508344"/>
              <a:gd name="connsiteX2900" fmla="*/ 2031578 w 3649608"/>
              <a:gd name="connsiteY2900" fmla="*/ 3054610 h 3508344"/>
              <a:gd name="connsiteX2901" fmla="*/ 2034076 w 3649608"/>
              <a:gd name="connsiteY2901" fmla="*/ 3051155 h 3508344"/>
              <a:gd name="connsiteX2902" fmla="*/ 2037598 w 3649608"/>
              <a:gd name="connsiteY2902" fmla="*/ 3055959 h 3508344"/>
              <a:gd name="connsiteX2903" fmla="*/ 2038884 w 3649608"/>
              <a:gd name="connsiteY2903" fmla="*/ 3057178 h 3508344"/>
              <a:gd name="connsiteX2904" fmla="*/ 2039492 w 3649608"/>
              <a:gd name="connsiteY2904" fmla="*/ 3054804 h 3508344"/>
              <a:gd name="connsiteX2905" fmla="*/ 2042599 w 3649608"/>
              <a:gd name="connsiteY2905" fmla="*/ 3037601 h 3508344"/>
              <a:gd name="connsiteX2906" fmla="*/ 2043003 w 3649608"/>
              <a:gd name="connsiteY2906" fmla="*/ 3031572 h 3508344"/>
              <a:gd name="connsiteX2907" fmla="*/ 2042599 w 3649608"/>
              <a:gd name="connsiteY2907" fmla="*/ 3025543 h 3508344"/>
              <a:gd name="connsiteX2908" fmla="*/ 2041313 w 3649608"/>
              <a:gd name="connsiteY2908" fmla="*/ 3019720 h 3508344"/>
              <a:gd name="connsiteX2909" fmla="*/ 2040096 w 3649608"/>
              <a:gd name="connsiteY2909" fmla="*/ 3017010 h 3508344"/>
              <a:gd name="connsiteX2910" fmla="*/ 2036983 w 3649608"/>
              <a:gd name="connsiteY2910" fmla="*/ 3015655 h 3508344"/>
              <a:gd name="connsiteX2911" fmla="*/ 2030560 w 3649608"/>
              <a:gd name="connsiteY2911" fmla="*/ 3013486 h 3508344"/>
              <a:gd name="connsiteX2912" fmla="*/ 2026161 w 3649608"/>
              <a:gd name="connsiteY2912" fmla="*/ 3012946 h 3508344"/>
              <a:gd name="connsiteX2913" fmla="*/ 2023863 w 3649608"/>
              <a:gd name="connsiteY2913" fmla="*/ 3011659 h 3508344"/>
              <a:gd name="connsiteX2914" fmla="*/ 2022645 w 3649608"/>
              <a:gd name="connsiteY2914" fmla="*/ 3009695 h 3508344"/>
              <a:gd name="connsiteX2915" fmla="*/ 2020750 w 3649608"/>
              <a:gd name="connsiteY2915" fmla="*/ 3004947 h 3508344"/>
              <a:gd name="connsiteX2916" fmla="*/ 2018924 w 3649608"/>
              <a:gd name="connsiteY2916" fmla="*/ 3002716 h 3508344"/>
              <a:gd name="connsiteX2917" fmla="*/ 2028665 w 3649608"/>
              <a:gd name="connsiteY2917" fmla="*/ 2992355 h 3508344"/>
              <a:gd name="connsiteX2918" fmla="*/ 2031572 w 3649608"/>
              <a:gd name="connsiteY2918" fmla="*/ 2990795 h 3508344"/>
              <a:gd name="connsiteX2919" fmla="*/ 2032790 w 3649608"/>
              <a:gd name="connsiteY2919" fmla="*/ 2988968 h 3508344"/>
              <a:gd name="connsiteX2920" fmla="*/ 2032181 w 3649608"/>
              <a:gd name="connsiteY2920" fmla="*/ 2981180 h 3508344"/>
              <a:gd name="connsiteX2921" fmla="*/ 2033467 w 3649608"/>
              <a:gd name="connsiteY2921" fmla="*/ 2979421 h 3508344"/>
              <a:gd name="connsiteX2922" fmla="*/ 2035971 w 3649608"/>
              <a:gd name="connsiteY2922" fmla="*/ 2979962 h 3508344"/>
              <a:gd name="connsiteX2923" fmla="*/ 2038878 w 3649608"/>
              <a:gd name="connsiteY2923" fmla="*/ 2981790 h 3508344"/>
              <a:gd name="connsiteX2924" fmla="*/ 2040705 w 3649608"/>
              <a:gd name="connsiteY2924" fmla="*/ 2981516 h 3508344"/>
              <a:gd name="connsiteX2925" fmla="*/ 2044898 w 3649608"/>
              <a:gd name="connsiteY2925" fmla="*/ 2977719 h 3508344"/>
              <a:gd name="connsiteX2926" fmla="*/ 2043612 w 3649608"/>
              <a:gd name="connsiteY2926" fmla="*/ 2974537 h 3508344"/>
              <a:gd name="connsiteX2927" fmla="*/ 2036983 w 3649608"/>
              <a:gd name="connsiteY2927" fmla="*/ 2968782 h 3508344"/>
              <a:gd name="connsiteX2928" fmla="*/ 2034070 w 3649608"/>
              <a:gd name="connsiteY2928" fmla="*/ 2963835 h 3508344"/>
              <a:gd name="connsiteX2929" fmla="*/ 2033461 w 3649608"/>
              <a:gd name="connsiteY2929" fmla="*/ 2958484 h 3508344"/>
              <a:gd name="connsiteX2930" fmla="*/ 2035288 w 3649608"/>
              <a:gd name="connsiteY2930" fmla="*/ 2954556 h 3508344"/>
              <a:gd name="connsiteX2931" fmla="*/ 2040699 w 3649608"/>
              <a:gd name="connsiteY2931" fmla="*/ 2953810 h 3508344"/>
              <a:gd name="connsiteX2932" fmla="*/ 2037587 w 3649608"/>
              <a:gd name="connsiteY2932" fmla="*/ 2959838 h 3508344"/>
              <a:gd name="connsiteX2933" fmla="*/ 2036574 w 3649608"/>
              <a:gd name="connsiteY2933" fmla="*/ 2962890 h 3508344"/>
              <a:gd name="connsiteX2934" fmla="*/ 2037587 w 3649608"/>
              <a:gd name="connsiteY2934" fmla="*/ 2965600 h 3508344"/>
              <a:gd name="connsiteX2935" fmla="*/ 2040699 w 3649608"/>
              <a:gd name="connsiteY2935" fmla="*/ 2966613 h 3508344"/>
              <a:gd name="connsiteX2936" fmla="*/ 2041985 w 3649608"/>
              <a:gd name="connsiteY2936" fmla="*/ 2963903 h 3508344"/>
              <a:gd name="connsiteX2937" fmla="*/ 2042998 w 3649608"/>
              <a:gd name="connsiteY2937" fmla="*/ 2960243 h 3508344"/>
              <a:gd name="connsiteX2938" fmla="*/ 2044892 w 3649608"/>
              <a:gd name="connsiteY2938" fmla="*/ 2958415 h 3508344"/>
              <a:gd name="connsiteX2939" fmla="*/ 2046110 w 3649608"/>
              <a:gd name="connsiteY2939" fmla="*/ 2956520 h 3508344"/>
              <a:gd name="connsiteX2940" fmla="*/ 2046719 w 3649608"/>
              <a:gd name="connsiteY2940" fmla="*/ 2952051 h 3508344"/>
              <a:gd name="connsiteX2941" fmla="*/ 2048005 w 3649608"/>
              <a:gd name="connsiteY2941" fmla="*/ 2943381 h 3508344"/>
              <a:gd name="connsiteX2942" fmla="*/ 2048614 w 3649608"/>
              <a:gd name="connsiteY2942" fmla="*/ 2939857 h 3508344"/>
              <a:gd name="connsiteX2943" fmla="*/ 2053421 w 3649608"/>
              <a:gd name="connsiteY2943" fmla="*/ 2934574 h 3508344"/>
              <a:gd name="connsiteX2944" fmla="*/ 2054639 w 3649608"/>
              <a:gd name="connsiteY2944" fmla="*/ 2930516 h 3508344"/>
              <a:gd name="connsiteX2945" fmla="*/ 2052813 w 3649608"/>
              <a:gd name="connsiteY2945" fmla="*/ 2927396 h 3508344"/>
              <a:gd name="connsiteX2946" fmla="*/ 2048619 w 3649608"/>
              <a:gd name="connsiteY2946" fmla="*/ 2924755 h 3508344"/>
              <a:gd name="connsiteX2947" fmla="*/ 2044289 w 3649608"/>
              <a:gd name="connsiteY2947" fmla="*/ 2920081 h 3508344"/>
              <a:gd name="connsiteX2948" fmla="*/ 2042599 w 3649608"/>
              <a:gd name="connsiteY2948" fmla="*/ 2910728 h 3508344"/>
              <a:gd name="connsiteX2949" fmla="*/ 2043612 w 3649608"/>
              <a:gd name="connsiteY2949" fmla="*/ 2908291 h 3508344"/>
              <a:gd name="connsiteX2950" fmla="*/ 2046730 w 3649608"/>
              <a:gd name="connsiteY2950" fmla="*/ 2907272 h 3508344"/>
              <a:gd name="connsiteX2951" fmla="*/ 2053427 w 3649608"/>
              <a:gd name="connsiteY2951" fmla="*/ 2907272 h 3508344"/>
              <a:gd name="connsiteX2952" fmla="*/ 2054645 w 3649608"/>
              <a:gd name="connsiteY2952" fmla="*/ 2908422 h 3508344"/>
              <a:gd name="connsiteX2953" fmla="*/ 2052141 w 3649608"/>
              <a:gd name="connsiteY2953" fmla="*/ 2910933 h 3508344"/>
              <a:gd name="connsiteX2954" fmla="*/ 2048016 w 3649608"/>
              <a:gd name="connsiteY2954" fmla="*/ 2914457 h 3508344"/>
              <a:gd name="connsiteX2955" fmla="*/ 2048016 w 3649608"/>
              <a:gd name="connsiteY2955" fmla="*/ 2916557 h 3508344"/>
              <a:gd name="connsiteX2956" fmla="*/ 2050924 w 3649608"/>
              <a:gd name="connsiteY2956" fmla="*/ 2918521 h 3508344"/>
              <a:gd name="connsiteX2957" fmla="*/ 2052818 w 3649608"/>
              <a:gd name="connsiteY2957" fmla="*/ 2920690 h 3508344"/>
              <a:gd name="connsiteX2958" fmla="*/ 2054036 w 3649608"/>
              <a:gd name="connsiteY2958" fmla="*/ 2921977 h 3508344"/>
              <a:gd name="connsiteX2959" fmla="*/ 2056335 w 3649608"/>
              <a:gd name="connsiteY2959" fmla="*/ 2921430 h 3508344"/>
              <a:gd name="connsiteX2960" fmla="*/ 2062963 w 3649608"/>
              <a:gd name="connsiteY2960" fmla="*/ 2910728 h 3508344"/>
              <a:gd name="connsiteX2961" fmla="*/ 2064249 w 3649608"/>
              <a:gd name="connsiteY2961" fmla="*/ 2906732 h 3508344"/>
              <a:gd name="connsiteX2962" fmla="*/ 2067771 w 3649608"/>
              <a:gd name="connsiteY2962" fmla="*/ 2903145 h 3508344"/>
              <a:gd name="connsiteX2963" fmla="*/ 2073387 w 3649608"/>
              <a:gd name="connsiteY2963" fmla="*/ 2897999 h 3508344"/>
              <a:gd name="connsiteX2964" fmla="*/ 2075015 w 3649608"/>
              <a:gd name="connsiteY2964" fmla="*/ 2894817 h 3508344"/>
              <a:gd name="connsiteX2965" fmla="*/ 2077518 w 3649608"/>
              <a:gd name="connsiteY2965" fmla="*/ 2888310 h 3508344"/>
              <a:gd name="connsiteX2966" fmla="*/ 2079413 w 3649608"/>
              <a:gd name="connsiteY2966" fmla="*/ 2885196 h 3508344"/>
              <a:gd name="connsiteX2967" fmla="*/ 2083544 w 3649608"/>
              <a:gd name="connsiteY2967" fmla="*/ 2880113 h 3508344"/>
              <a:gd name="connsiteX2968" fmla="*/ 2117911 w 3649608"/>
              <a:gd name="connsiteY2968" fmla="*/ 2853898 h 3508344"/>
              <a:gd name="connsiteX2969" fmla="*/ 2126434 w 3649608"/>
              <a:gd name="connsiteY2969" fmla="*/ 2849429 h 3508344"/>
              <a:gd name="connsiteX2970" fmla="*/ 2132460 w 3649608"/>
              <a:gd name="connsiteY2970" fmla="*/ 2848279 h 3508344"/>
              <a:gd name="connsiteX2971" fmla="*/ 2142605 w 3649608"/>
              <a:gd name="connsiteY2971" fmla="*/ 2853158 h 3508344"/>
              <a:gd name="connsiteX2972" fmla="*/ 2147407 w 3649608"/>
              <a:gd name="connsiteY2972" fmla="*/ 2850852 h 3508344"/>
              <a:gd name="connsiteX2973" fmla="*/ 2167976 w 3649608"/>
              <a:gd name="connsiteY2973" fmla="*/ 2825788 h 3508344"/>
              <a:gd name="connsiteX2974" fmla="*/ 2176494 w 3649608"/>
              <a:gd name="connsiteY2974" fmla="*/ 2818877 h 3508344"/>
              <a:gd name="connsiteX2975" fmla="*/ 2204170 w 3649608"/>
              <a:gd name="connsiteY2975" fmla="*/ 2803705 h 3508344"/>
              <a:gd name="connsiteX2976" fmla="*/ 2253695 w 3649608"/>
              <a:gd name="connsiteY2976" fmla="*/ 2762792 h 3508344"/>
              <a:gd name="connsiteX2977" fmla="*/ 2253695 w 3649608"/>
              <a:gd name="connsiteY2977" fmla="*/ 2760288 h 3508344"/>
              <a:gd name="connsiteX2978" fmla="*/ 2245370 w 3649608"/>
              <a:gd name="connsiteY2978" fmla="*/ 2763128 h 3508344"/>
              <a:gd name="connsiteX2979" fmla="*/ 2238065 w 3649608"/>
              <a:gd name="connsiteY2979" fmla="*/ 2769430 h 3508344"/>
              <a:gd name="connsiteX2980" fmla="*/ 2224733 w 3649608"/>
              <a:gd name="connsiteY2980" fmla="*/ 2783793 h 3508344"/>
              <a:gd name="connsiteX2981" fmla="*/ 2212084 w 3649608"/>
              <a:gd name="connsiteY2981" fmla="*/ 2794973 h 3508344"/>
              <a:gd name="connsiteX2982" fmla="*/ 2204170 w 3649608"/>
              <a:gd name="connsiteY2982" fmla="*/ 2799305 h 3508344"/>
              <a:gd name="connsiteX2983" fmla="*/ 2195845 w 3649608"/>
              <a:gd name="connsiteY2983" fmla="*/ 2799983 h 3508344"/>
              <a:gd name="connsiteX2984" fmla="*/ 2195845 w 3649608"/>
              <a:gd name="connsiteY2984" fmla="*/ 2797882 h 3508344"/>
              <a:gd name="connsiteX2985" fmla="*/ 2216210 w 3649608"/>
              <a:gd name="connsiteY2985" fmla="*/ 2788945 h 3508344"/>
              <a:gd name="connsiteX2986" fmla="*/ 2219999 w 3649608"/>
              <a:gd name="connsiteY2986" fmla="*/ 2784948 h 3508344"/>
              <a:gd name="connsiteX2987" fmla="*/ 2220608 w 3649608"/>
              <a:gd name="connsiteY2987" fmla="*/ 2779666 h 3508344"/>
              <a:gd name="connsiteX2988" fmla="*/ 2222235 w 3649608"/>
              <a:gd name="connsiteY2988" fmla="*/ 2776415 h 3508344"/>
              <a:gd name="connsiteX2989" fmla="*/ 2238673 w 3649608"/>
              <a:gd name="connsiteY2989" fmla="*/ 2762798 h 3508344"/>
              <a:gd name="connsiteX2990" fmla="*/ 2245370 w 3649608"/>
              <a:gd name="connsiteY2990" fmla="*/ 2758734 h 3508344"/>
              <a:gd name="connsiteX2991" fmla="*/ 2260323 w 3649608"/>
              <a:gd name="connsiteY2991" fmla="*/ 2754060 h 3508344"/>
              <a:gd name="connsiteX2992" fmla="*/ 2271754 w 3649608"/>
              <a:gd name="connsiteY2992" fmla="*/ 2745931 h 3508344"/>
              <a:gd name="connsiteX2993" fmla="*/ 2279066 w 3649608"/>
              <a:gd name="connsiteY2993" fmla="*/ 2743420 h 3508344"/>
              <a:gd name="connsiteX2994" fmla="*/ 2293000 w 3649608"/>
              <a:gd name="connsiteY2994" fmla="*/ 2741456 h 3508344"/>
              <a:gd name="connsiteX2995" fmla="*/ 2290497 w 3649608"/>
              <a:gd name="connsiteY2995" fmla="*/ 2746540 h 3508344"/>
              <a:gd name="connsiteX2996" fmla="*/ 2287589 w 3649608"/>
              <a:gd name="connsiteY2996" fmla="*/ 2749927 h 3508344"/>
              <a:gd name="connsiteX2997" fmla="*/ 2283191 w 3649608"/>
              <a:gd name="connsiteY2997" fmla="*/ 2751891 h 3508344"/>
              <a:gd name="connsiteX2998" fmla="*/ 2277780 w 3649608"/>
              <a:gd name="connsiteY2998" fmla="*/ 2753314 h 3508344"/>
              <a:gd name="connsiteX2999" fmla="*/ 2265734 w 3649608"/>
              <a:gd name="connsiteY2999" fmla="*/ 2754396 h 3508344"/>
              <a:gd name="connsiteX3000" fmla="*/ 2260323 w 3649608"/>
              <a:gd name="connsiteY3000" fmla="*/ 2756160 h 3508344"/>
              <a:gd name="connsiteX3001" fmla="*/ 2257416 w 3649608"/>
              <a:gd name="connsiteY3001" fmla="*/ 2760293 h 3508344"/>
              <a:gd name="connsiteX3002" fmla="*/ 2265734 w 3649608"/>
              <a:gd name="connsiteY3002" fmla="*/ 2756365 h 3508344"/>
              <a:gd name="connsiteX3003" fmla="*/ 2280887 w 3649608"/>
              <a:gd name="connsiteY3003" fmla="*/ 2754806 h 3508344"/>
              <a:gd name="connsiteX3004" fmla="*/ 2294827 w 3649608"/>
              <a:gd name="connsiteY3004" fmla="*/ 2756229 h 3508344"/>
              <a:gd name="connsiteX3005" fmla="*/ 2301251 w 3649608"/>
              <a:gd name="connsiteY3005" fmla="*/ 2761580 h 3508344"/>
              <a:gd name="connsiteX3006" fmla="*/ 2301928 w 3649608"/>
              <a:gd name="connsiteY3006" fmla="*/ 2762661 h 3508344"/>
              <a:gd name="connsiteX3007" fmla="*/ 2306867 w 3649608"/>
              <a:gd name="connsiteY3007" fmla="*/ 2780884 h 3508344"/>
              <a:gd name="connsiteX3008" fmla="*/ 2307948 w 3649608"/>
              <a:gd name="connsiteY3008" fmla="*/ 2783798 h 3508344"/>
              <a:gd name="connsiteX3009" fmla="*/ 2309774 w 3649608"/>
              <a:gd name="connsiteY3009" fmla="*/ 2785893 h 3508344"/>
              <a:gd name="connsiteX3010" fmla="*/ 2315191 w 3649608"/>
              <a:gd name="connsiteY3010" fmla="*/ 2788609 h 3508344"/>
              <a:gd name="connsiteX3011" fmla="*/ 2321279 w 3649608"/>
              <a:gd name="connsiteY3011" fmla="*/ 2789963 h 3508344"/>
              <a:gd name="connsiteX3012" fmla="*/ 2398002 w 3649608"/>
              <a:gd name="connsiteY3012" fmla="*/ 2792468 h 3508344"/>
              <a:gd name="connsiteX3013" fmla="*/ 2408756 w 3649608"/>
              <a:gd name="connsiteY3013" fmla="*/ 2794774 h 3508344"/>
              <a:gd name="connsiteX3014" fmla="*/ 2415453 w 3649608"/>
              <a:gd name="connsiteY3014" fmla="*/ 2799988 h 3508344"/>
              <a:gd name="connsiteX3015" fmla="*/ 2416061 w 3649608"/>
              <a:gd name="connsiteY3015" fmla="*/ 2806017 h 3508344"/>
              <a:gd name="connsiteX3016" fmla="*/ 2414167 w 3649608"/>
              <a:gd name="connsiteY3016" fmla="*/ 2812996 h 3508344"/>
              <a:gd name="connsiteX3017" fmla="*/ 2411931 w 3649608"/>
              <a:gd name="connsiteY3017" fmla="*/ 2818888 h 3508344"/>
              <a:gd name="connsiteX3018" fmla="*/ 2411254 w 3649608"/>
              <a:gd name="connsiteY3018" fmla="*/ 2821324 h 3508344"/>
              <a:gd name="connsiteX3019" fmla="*/ 2417951 w 3649608"/>
              <a:gd name="connsiteY3019" fmla="*/ 2824711 h 3508344"/>
              <a:gd name="connsiteX3020" fmla="*/ 2428101 w 3649608"/>
              <a:gd name="connsiteY3020" fmla="*/ 2827558 h 3508344"/>
              <a:gd name="connsiteX3021" fmla="*/ 2464295 w 3649608"/>
              <a:gd name="connsiteY3021" fmla="*/ 2829323 h 3508344"/>
              <a:gd name="connsiteX3022" fmla="*/ 2473433 w 3649608"/>
              <a:gd name="connsiteY3022" fmla="*/ 2825799 h 3508344"/>
              <a:gd name="connsiteX3023" fmla="*/ 2467413 w 3649608"/>
              <a:gd name="connsiteY3023" fmla="*/ 2819229 h 3508344"/>
              <a:gd name="connsiteX3024" fmla="*/ 2459498 w 3649608"/>
              <a:gd name="connsiteY3024" fmla="*/ 2813810 h 3508344"/>
              <a:gd name="connsiteX3025" fmla="*/ 2452869 w 3649608"/>
              <a:gd name="connsiteY3025" fmla="*/ 2806837 h 3508344"/>
              <a:gd name="connsiteX3026" fmla="*/ 2449757 w 3649608"/>
              <a:gd name="connsiteY3026" fmla="*/ 2795320 h 3508344"/>
              <a:gd name="connsiteX3027" fmla="*/ 2449757 w 3649608"/>
              <a:gd name="connsiteY3027" fmla="*/ 2770802 h 3508344"/>
              <a:gd name="connsiteX3028" fmla="*/ 2448744 w 3649608"/>
              <a:gd name="connsiteY3028" fmla="*/ 2767278 h 3508344"/>
              <a:gd name="connsiteX3029" fmla="*/ 2441438 w 3649608"/>
              <a:gd name="connsiteY3029" fmla="*/ 2755420 h 3508344"/>
              <a:gd name="connsiteX3030" fmla="*/ 2441438 w 3649608"/>
              <a:gd name="connsiteY3030" fmla="*/ 2753325 h 3508344"/>
              <a:gd name="connsiteX3031" fmla="*/ 2445563 w 3649608"/>
              <a:gd name="connsiteY3031" fmla="*/ 2755830 h 3508344"/>
              <a:gd name="connsiteX3032" fmla="*/ 2448744 w 3649608"/>
              <a:gd name="connsiteY3032" fmla="*/ 2760908 h 3508344"/>
              <a:gd name="connsiteX3033" fmla="*/ 2451652 w 3649608"/>
              <a:gd name="connsiteY3033" fmla="*/ 2766737 h 3508344"/>
              <a:gd name="connsiteX3034" fmla="*/ 2452869 w 3649608"/>
              <a:gd name="connsiteY3034" fmla="*/ 2771952 h 3508344"/>
              <a:gd name="connsiteX3035" fmla="*/ 2453478 w 3649608"/>
              <a:gd name="connsiteY3035" fmla="*/ 2777775 h 3508344"/>
              <a:gd name="connsiteX3036" fmla="*/ 2452869 w 3649608"/>
              <a:gd name="connsiteY3036" fmla="*/ 2797893 h 3508344"/>
              <a:gd name="connsiteX3037" fmla="*/ 2456995 w 3649608"/>
              <a:gd name="connsiteY3037" fmla="*/ 2806837 h 3508344"/>
              <a:gd name="connsiteX3038" fmla="*/ 2465518 w 3649608"/>
              <a:gd name="connsiteY3038" fmla="*/ 2814761 h 3508344"/>
              <a:gd name="connsiteX3039" fmla="*/ 2475731 w 3649608"/>
              <a:gd name="connsiteY3039" fmla="*/ 2820653 h 3508344"/>
              <a:gd name="connsiteX3040" fmla="*/ 2485541 w 3649608"/>
              <a:gd name="connsiteY3040" fmla="*/ 2823499 h 3508344"/>
              <a:gd name="connsiteX3041" fmla="*/ 2483646 w 3649608"/>
              <a:gd name="connsiteY3041" fmla="*/ 2817875 h 3508344"/>
              <a:gd name="connsiteX3042" fmla="*/ 2481143 w 3649608"/>
              <a:gd name="connsiteY3042" fmla="*/ 2815780 h 3508344"/>
              <a:gd name="connsiteX3043" fmla="*/ 2479925 w 3649608"/>
              <a:gd name="connsiteY3043" fmla="*/ 2814015 h 3508344"/>
              <a:gd name="connsiteX3044" fmla="*/ 2481752 w 3649608"/>
              <a:gd name="connsiteY3044" fmla="*/ 2809205 h 3508344"/>
              <a:gd name="connsiteX3045" fmla="*/ 2484255 w 3649608"/>
              <a:gd name="connsiteY3045" fmla="*/ 2807172 h 3508344"/>
              <a:gd name="connsiteX3046" fmla="*/ 2490275 w 3649608"/>
              <a:gd name="connsiteY3046" fmla="*/ 2805818 h 3508344"/>
              <a:gd name="connsiteX3047" fmla="*/ 2492574 w 3649608"/>
              <a:gd name="connsiteY3047" fmla="*/ 2803580 h 3508344"/>
              <a:gd name="connsiteX3048" fmla="*/ 2499208 w 3649608"/>
              <a:gd name="connsiteY3048" fmla="*/ 2800802 h 3508344"/>
              <a:gd name="connsiteX3049" fmla="*/ 2512534 w 3649608"/>
              <a:gd name="connsiteY3049" fmla="*/ 2808727 h 3508344"/>
              <a:gd name="connsiteX3050" fmla="*/ 2517336 w 3649608"/>
              <a:gd name="connsiteY3050" fmla="*/ 2806967 h 3508344"/>
              <a:gd name="connsiteX3051" fmla="*/ 2523965 w 3649608"/>
              <a:gd name="connsiteY3051" fmla="*/ 2808727 h 3508344"/>
              <a:gd name="connsiteX3052" fmla="*/ 2529376 w 3649608"/>
              <a:gd name="connsiteY3052" fmla="*/ 2804463 h 3508344"/>
              <a:gd name="connsiteX3053" fmla="*/ 2532488 w 3649608"/>
              <a:gd name="connsiteY3053" fmla="*/ 2796875 h 3508344"/>
              <a:gd name="connsiteX3054" fmla="*/ 2529376 w 3649608"/>
              <a:gd name="connsiteY3054" fmla="*/ 2788341 h 3508344"/>
              <a:gd name="connsiteX3055" fmla="*/ 2525859 w 3649608"/>
              <a:gd name="connsiteY3055" fmla="*/ 2785159 h 3508344"/>
              <a:gd name="connsiteX3056" fmla="*/ 2522952 w 3649608"/>
              <a:gd name="connsiteY3056" fmla="*/ 2783599 h 3508344"/>
              <a:gd name="connsiteX3057" fmla="*/ 2520448 w 3649608"/>
              <a:gd name="connsiteY3057" fmla="*/ 2780827 h 3508344"/>
              <a:gd name="connsiteX3058" fmla="*/ 2519231 w 3649608"/>
              <a:gd name="connsiteY3058" fmla="*/ 2774251 h 3508344"/>
              <a:gd name="connsiteX3059" fmla="*/ 2519840 w 3649608"/>
              <a:gd name="connsiteY3059" fmla="*/ 2771747 h 3508344"/>
              <a:gd name="connsiteX3060" fmla="*/ 2521057 w 3649608"/>
              <a:gd name="connsiteY3060" fmla="*/ 2767073 h 3508344"/>
              <a:gd name="connsiteX3061" fmla="*/ 2522343 w 3649608"/>
              <a:gd name="connsiteY3061" fmla="*/ 2762468 h 3508344"/>
              <a:gd name="connsiteX3062" fmla="*/ 2523970 w 3649608"/>
              <a:gd name="connsiteY3062" fmla="*/ 2760299 h 3508344"/>
              <a:gd name="connsiteX3063" fmla="*/ 2525865 w 3649608"/>
              <a:gd name="connsiteY3063" fmla="*/ 2761312 h 3508344"/>
              <a:gd name="connsiteX3064" fmla="*/ 2529381 w 3649608"/>
              <a:gd name="connsiteY3064" fmla="*/ 2766253 h 3508344"/>
              <a:gd name="connsiteX3065" fmla="*/ 2529990 w 3649608"/>
              <a:gd name="connsiteY3065" fmla="*/ 2767273 h 3508344"/>
              <a:gd name="connsiteX3066" fmla="*/ 2536016 w 3649608"/>
              <a:gd name="connsiteY3066" fmla="*/ 2767068 h 3508344"/>
              <a:gd name="connsiteX3067" fmla="*/ 2537905 w 3649608"/>
              <a:gd name="connsiteY3067" fmla="*/ 2767273 h 3508344"/>
              <a:gd name="connsiteX3068" fmla="*/ 2543322 w 3649608"/>
              <a:gd name="connsiteY3068" fmla="*/ 2769037 h 3508344"/>
              <a:gd name="connsiteX3069" fmla="*/ 2544539 w 3649608"/>
              <a:gd name="connsiteY3069" fmla="*/ 2770796 h 3508344"/>
              <a:gd name="connsiteX3070" fmla="*/ 2544539 w 3649608"/>
              <a:gd name="connsiteY3070" fmla="*/ 2773711 h 3508344"/>
              <a:gd name="connsiteX3071" fmla="*/ 2546434 w 3649608"/>
              <a:gd name="connsiteY3071" fmla="*/ 2778925 h 3508344"/>
              <a:gd name="connsiteX3072" fmla="*/ 2551851 w 3649608"/>
              <a:gd name="connsiteY3072" fmla="*/ 2785159 h 3508344"/>
              <a:gd name="connsiteX3073" fmla="*/ 2557871 w 3649608"/>
              <a:gd name="connsiteY3073" fmla="*/ 2786309 h 3508344"/>
              <a:gd name="connsiteX3074" fmla="*/ 2565177 w 3649608"/>
              <a:gd name="connsiteY3074" fmla="*/ 2783730 h 3508344"/>
              <a:gd name="connsiteX3075" fmla="*/ 2572215 w 3649608"/>
              <a:gd name="connsiteY3075" fmla="*/ 2778925 h 3508344"/>
              <a:gd name="connsiteX3076" fmla="*/ 2572824 w 3649608"/>
              <a:gd name="connsiteY3076" fmla="*/ 2787049 h 3508344"/>
              <a:gd name="connsiteX3077" fmla="*/ 2569916 w 3649608"/>
              <a:gd name="connsiteY3077" fmla="*/ 2794774 h 3508344"/>
              <a:gd name="connsiteX3078" fmla="*/ 2565177 w 3649608"/>
              <a:gd name="connsiteY3078" fmla="*/ 2801007 h 3508344"/>
              <a:gd name="connsiteX3079" fmla="*/ 2560170 w 3649608"/>
              <a:gd name="connsiteY3079" fmla="*/ 2804730 h 3508344"/>
              <a:gd name="connsiteX3080" fmla="*/ 2553063 w 3649608"/>
              <a:gd name="connsiteY3080" fmla="*/ 2806967 h 3508344"/>
              <a:gd name="connsiteX3081" fmla="*/ 2531282 w 3649608"/>
              <a:gd name="connsiteY3081" fmla="*/ 2806967 h 3508344"/>
              <a:gd name="connsiteX3082" fmla="*/ 2523367 w 3649608"/>
              <a:gd name="connsiteY3082" fmla="*/ 2811305 h 3508344"/>
              <a:gd name="connsiteX3083" fmla="*/ 2519851 w 3649608"/>
              <a:gd name="connsiteY3083" fmla="*/ 2818211 h 3508344"/>
              <a:gd name="connsiteX3084" fmla="*/ 2521069 w 3649608"/>
              <a:gd name="connsiteY3084" fmla="*/ 2825867 h 3508344"/>
              <a:gd name="connsiteX3085" fmla="*/ 2527771 w 3649608"/>
              <a:gd name="connsiteY3085" fmla="*/ 2832778 h 3508344"/>
              <a:gd name="connsiteX3086" fmla="*/ 2534400 w 3649608"/>
              <a:gd name="connsiteY3086" fmla="*/ 2834406 h 3508344"/>
              <a:gd name="connsiteX3087" fmla="*/ 2549962 w 3649608"/>
              <a:gd name="connsiteY3087" fmla="*/ 2834201 h 3508344"/>
              <a:gd name="connsiteX3088" fmla="*/ 2553751 w 3649608"/>
              <a:gd name="connsiteY3088" fmla="*/ 2832778 h 3508344"/>
              <a:gd name="connsiteX3089" fmla="*/ 2564579 w 3649608"/>
              <a:gd name="connsiteY3089" fmla="*/ 2834332 h 3508344"/>
              <a:gd name="connsiteX3090" fmla="*/ 2597592 w 3649608"/>
              <a:gd name="connsiteY3090" fmla="*/ 2826812 h 3508344"/>
              <a:gd name="connsiteX3091" fmla="*/ 2604295 w 3649608"/>
              <a:gd name="connsiteY3091" fmla="*/ 2831622 h 3508344"/>
              <a:gd name="connsiteX3092" fmla="*/ 2604295 w 3649608"/>
              <a:gd name="connsiteY3092" fmla="*/ 2849304 h 3508344"/>
              <a:gd name="connsiteX3093" fmla="*/ 2605512 w 3649608"/>
              <a:gd name="connsiteY3093" fmla="*/ 2851268 h 3508344"/>
              <a:gd name="connsiteX3094" fmla="*/ 2607407 w 3649608"/>
              <a:gd name="connsiteY3094" fmla="*/ 2853164 h 3508344"/>
              <a:gd name="connsiteX3095" fmla="*/ 2608625 w 3649608"/>
              <a:gd name="connsiteY3095" fmla="*/ 2854177 h 3508344"/>
              <a:gd name="connsiteX3096" fmla="*/ 2609643 w 3649608"/>
              <a:gd name="connsiteY3096" fmla="*/ 2853903 h 3508344"/>
              <a:gd name="connsiteX3097" fmla="*/ 2609034 w 3649608"/>
              <a:gd name="connsiteY3097" fmla="*/ 2856477 h 3508344"/>
              <a:gd name="connsiteX3098" fmla="*/ 2608630 w 3649608"/>
              <a:gd name="connsiteY3098" fmla="*/ 2858645 h 3508344"/>
              <a:gd name="connsiteX3099" fmla="*/ 2606736 w 3649608"/>
              <a:gd name="connsiteY3099" fmla="*/ 2864202 h 3508344"/>
              <a:gd name="connsiteX3100" fmla="*/ 2604909 w 3649608"/>
              <a:gd name="connsiteY3100" fmla="*/ 2867720 h 3508344"/>
              <a:gd name="connsiteX3101" fmla="*/ 2604300 w 3649608"/>
              <a:gd name="connsiteY3101" fmla="*/ 2871175 h 3508344"/>
              <a:gd name="connsiteX3102" fmla="*/ 2606127 w 3649608"/>
              <a:gd name="connsiteY3102" fmla="*/ 2874562 h 3508344"/>
              <a:gd name="connsiteX3103" fmla="*/ 2609034 w 3649608"/>
              <a:gd name="connsiteY3103" fmla="*/ 2875849 h 3508344"/>
              <a:gd name="connsiteX3104" fmla="*/ 2616340 w 3649608"/>
              <a:gd name="connsiteY3104" fmla="*/ 2875308 h 3508344"/>
              <a:gd name="connsiteX3105" fmla="*/ 2619453 w 3649608"/>
              <a:gd name="connsiteY3105" fmla="*/ 2877067 h 3508344"/>
              <a:gd name="connsiteX3106" fmla="*/ 2623578 w 3649608"/>
              <a:gd name="connsiteY3106" fmla="*/ 2875712 h 3508344"/>
              <a:gd name="connsiteX3107" fmla="*/ 2629666 w 3649608"/>
              <a:gd name="connsiteY3107" fmla="*/ 2875308 h 3508344"/>
              <a:gd name="connsiteX3108" fmla="*/ 2635686 w 3649608"/>
              <a:gd name="connsiteY3108" fmla="*/ 2876048 h 3508344"/>
              <a:gd name="connsiteX3109" fmla="*/ 2638798 w 3649608"/>
              <a:gd name="connsiteY3109" fmla="*/ 2878149 h 3508344"/>
              <a:gd name="connsiteX3110" fmla="*/ 2639811 w 3649608"/>
              <a:gd name="connsiteY3110" fmla="*/ 2879777 h 3508344"/>
              <a:gd name="connsiteX3111" fmla="*/ 2642923 w 3649608"/>
              <a:gd name="connsiteY3111" fmla="*/ 2878963 h 3508344"/>
              <a:gd name="connsiteX3112" fmla="*/ 2646030 w 3649608"/>
              <a:gd name="connsiteY3112" fmla="*/ 2877204 h 3508344"/>
              <a:gd name="connsiteX3113" fmla="*/ 2650223 w 3649608"/>
              <a:gd name="connsiteY3113" fmla="*/ 2873879 h 3508344"/>
              <a:gd name="connsiteX3114" fmla="*/ 2652522 w 3649608"/>
              <a:gd name="connsiteY3114" fmla="*/ 2875103 h 3508344"/>
              <a:gd name="connsiteX3115" fmla="*/ 2658548 w 3649608"/>
              <a:gd name="connsiteY3115" fmla="*/ 2883232 h 3508344"/>
              <a:gd name="connsiteX3116" fmla="*/ 2660374 w 3649608"/>
              <a:gd name="connsiteY3116" fmla="*/ 2885128 h 3508344"/>
              <a:gd name="connsiteX3117" fmla="*/ 2664164 w 3649608"/>
              <a:gd name="connsiteY3117" fmla="*/ 2886477 h 3508344"/>
              <a:gd name="connsiteX3118" fmla="*/ 2665182 w 3649608"/>
              <a:gd name="connsiteY3118" fmla="*/ 2887627 h 3508344"/>
              <a:gd name="connsiteX3119" fmla="*/ 2666468 w 3649608"/>
              <a:gd name="connsiteY3119" fmla="*/ 2888310 h 3508344"/>
              <a:gd name="connsiteX3120" fmla="*/ 2668295 w 3649608"/>
              <a:gd name="connsiteY3120" fmla="*/ 2888783 h 3508344"/>
              <a:gd name="connsiteX3121" fmla="*/ 2669581 w 3649608"/>
              <a:gd name="connsiteY3121" fmla="*/ 2888042 h 3508344"/>
              <a:gd name="connsiteX3122" fmla="*/ 2670189 w 3649608"/>
              <a:gd name="connsiteY3122" fmla="*/ 2886483 h 3508344"/>
              <a:gd name="connsiteX3123" fmla="*/ 2670593 w 3649608"/>
              <a:gd name="connsiteY3123" fmla="*/ 2884786 h 3508344"/>
              <a:gd name="connsiteX3124" fmla="*/ 2671811 w 3649608"/>
              <a:gd name="connsiteY3124" fmla="*/ 2884041 h 3508344"/>
              <a:gd name="connsiteX3125" fmla="*/ 2684528 w 3649608"/>
              <a:gd name="connsiteY3125" fmla="*/ 2884581 h 3508344"/>
              <a:gd name="connsiteX3126" fmla="*/ 2689330 w 3649608"/>
              <a:gd name="connsiteY3126" fmla="*/ 2887160 h 3508344"/>
              <a:gd name="connsiteX3127" fmla="*/ 2687640 w 3649608"/>
              <a:gd name="connsiteY3127" fmla="*/ 2893251 h 3508344"/>
              <a:gd name="connsiteX3128" fmla="*/ 2697177 w 3649608"/>
              <a:gd name="connsiteY3128" fmla="*/ 2898403 h 3508344"/>
              <a:gd name="connsiteX3129" fmla="*/ 2701979 w 3649608"/>
              <a:gd name="connsiteY3129" fmla="*/ 2900031 h 3508344"/>
              <a:gd name="connsiteX3130" fmla="*/ 2707595 w 3649608"/>
              <a:gd name="connsiteY3130" fmla="*/ 2900504 h 3508344"/>
              <a:gd name="connsiteX3131" fmla="*/ 2709893 w 3649608"/>
              <a:gd name="connsiteY3131" fmla="*/ 2901586 h 3508344"/>
              <a:gd name="connsiteX3132" fmla="*/ 2710502 w 3649608"/>
              <a:gd name="connsiteY3132" fmla="*/ 2906259 h 3508344"/>
              <a:gd name="connsiteX3133" fmla="*/ 2712397 w 3649608"/>
              <a:gd name="connsiteY3133" fmla="*/ 2907272 h 3508344"/>
              <a:gd name="connsiteX3134" fmla="*/ 2717199 w 3649608"/>
              <a:gd name="connsiteY3134" fmla="*/ 2907614 h 3508344"/>
              <a:gd name="connsiteX3135" fmla="*/ 2718417 w 3649608"/>
              <a:gd name="connsiteY3135" fmla="*/ 2908291 h 3508344"/>
              <a:gd name="connsiteX3136" fmla="*/ 2720044 w 3649608"/>
              <a:gd name="connsiteY3136" fmla="*/ 2909578 h 3508344"/>
              <a:gd name="connsiteX3137" fmla="*/ 2712397 w 3649608"/>
              <a:gd name="connsiteY3137" fmla="*/ 2913642 h 3508344"/>
              <a:gd name="connsiteX3138" fmla="*/ 2710502 w 3649608"/>
              <a:gd name="connsiteY3138" fmla="*/ 2916762 h 3508344"/>
              <a:gd name="connsiteX3139" fmla="*/ 2711788 w 3649608"/>
              <a:gd name="connsiteY3139" fmla="*/ 2921436 h 3508344"/>
              <a:gd name="connsiteX3140" fmla="*/ 2714019 w 3649608"/>
              <a:gd name="connsiteY3140" fmla="*/ 2923201 h 3508344"/>
              <a:gd name="connsiteX3141" fmla="*/ 2726127 w 3649608"/>
              <a:gd name="connsiteY3141" fmla="*/ 2928352 h 3508344"/>
              <a:gd name="connsiteX3142" fmla="*/ 2731743 w 3649608"/>
              <a:gd name="connsiteY3142" fmla="*/ 2928757 h 3508344"/>
              <a:gd name="connsiteX3143" fmla="*/ 2734650 w 3649608"/>
              <a:gd name="connsiteY3143" fmla="*/ 2927066 h 3508344"/>
              <a:gd name="connsiteX3144" fmla="*/ 2735259 w 3649608"/>
              <a:gd name="connsiteY3144" fmla="*/ 2922392 h 3508344"/>
              <a:gd name="connsiteX3145" fmla="*/ 2737086 w 3649608"/>
              <a:gd name="connsiteY3145" fmla="*/ 2919887 h 3508344"/>
              <a:gd name="connsiteX3146" fmla="*/ 2741279 w 3649608"/>
              <a:gd name="connsiteY3146" fmla="*/ 2919887 h 3508344"/>
              <a:gd name="connsiteX3147" fmla="*/ 2749194 w 3649608"/>
              <a:gd name="connsiteY3147" fmla="*/ 2921441 h 3508344"/>
              <a:gd name="connsiteX3148" fmla="*/ 2749194 w 3649608"/>
              <a:gd name="connsiteY3148" fmla="*/ 2919073 h 3508344"/>
              <a:gd name="connsiteX3149" fmla="*/ 2744795 w 3649608"/>
              <a:gd name="connsiteY3149" fmla="*/ 2917308 h 3508344"/>
              <a:gd name="connsiteX3150" fmla="*/ 2739378 w 3649608"/>
              <a:gd name="connsiteY3150" fmla="*/ 2911348 h 3508344"/>
              <a:gd name="connsiteX3151" fmla="*/ 2735253 w 3649608"/>
              <a:gd name="connsiteY3151" fmla="*/ 2909584 h 3508344"/>
              <a:gd name="connsiteX3152" fmla="*/ 2742491 w 3649608"/>
              <a:gd name="connsiteY3152" fmla="*/ 2905929 h 3508344"/>
              <a:gd name="connsiteX3153" fmla="*/ 2746684 w 3649608"/>
              <a:gd name="connsiteY3153" fmla="*/ 2904910 h 3508344"/>
              <a:gd name="connsiteX3154" fmla="*/ 2750810 w 3649608"/>
              <a:gd name="connsiteY3154" fmla="*/ 2904978 h 3508344"/>
              <a:gd name="connsiteX3155" fmla="*/ 2749797 w 3649608"/>
              <a:gd name="connsiteY3155" fmla="*/ 2906538 h 3508344"/>
              <a:gd name="connsiteX3156" fmla="*/ 2749797 w 3649608"/>
              <a:gd name="connsiteY3156" fmla="*/ 2909925 h 3508344"/>
              <a:gd name="connsiteX3157" fmla="*/ 2749188 w 3649608"/>
              <a:gd name="connsiteY3157" fmla="*/ 2911957 h 3508344"/>
              <a:gd name="connsiteX3158" fmla="*/ 2755214 w 3649608"/>
              <a:gd name="connsiteY3158" fmla="*/ 2909453 h 3508344"/>
              <a:gd name="connsiteX3159" fmla="*/ 2762519 w 3649608"/>
              <a:gd name="connsiteY3159" fmla="*/ 2909384 h 3508344"/>
              <a:gd name="connsiteX3160" fmla="*/ 2769552 w 3649608"/>
              <a:gd name="connsiteY3160" fmla="*/ 2911149 h 3508344"/>
              <a:gd name="connsiteX3161" fmla="*/ 2774559 w 3649608"/>
              <a:gd name="connsiteY3161" fmla="*/ 2914468 h 3508344"/>
              <a:gd name="connsiteX3162" fmla="*/ 2776181 w 3649608"/>
              <a:gd name="connsiteY3162" fmla="*/ 2915487 h 3508344"/>
              <a:gd name="connsiteX3163" fmla="*/ 2794315 w 3649608"/>
              <a:gd name="connsiteY3163" fmla="*/ 2916568 h 3508344"/>
              <a:gd name="connsiteX3164" fmla="*/ 2796209 w 3649608"/>
              <a:gd name="connsiteY3164" fmla="*/ 2918123 h 3508344"/>
              <a:gd name="connsiteX3165" fmla="*/ 2796209 w 3649608"/>
              <a:gd name="connsiteY3165" fmla="*/ 2921578 h 3508344"/>
              <a:gd name="connsiteX3166" fmla="*/ 2794992 w 3649608"/>
              <a:gd name="connsiteY3166" fmla="*/ 2927203 h 3508344"/>
              <a:gd name="connsiteX3167" fmla="*/ 2793643 w 3649608"/>
              <a:gd name="connsiteY3167" fmla="*/ 2928216 h 3508344"/>
              <a:gd name="connsiteX3168" fmla="*/ 2784710 w 3649608"/>
              <a:gd name="connsiteY3168" fmla="*/ 2928352 h 3508344"/>
              <a:gd name="connsiteX3169" fmla="*/ 2784710 w 3649608"/>
              <a:gd name="connsiteY3169" fmla="*/ 2930521 h 3508344"/>
              <a:gd name="connsiteX3170" fmla="*/ 2789586 w 3649608"/>
              <a:gd name="connsiteY3170" fmla="*/ 2931466 h 3508344"/>
              <a:gd name="connsiteX3171" fmla="*/ 2805956 w 3649608"/>
              <a:gd name="connsiteY3171" fmla="*/ 2931671 h 3508344"/>
              <a:gd name="connsiteX3172" fmla="*/ 2810150 w 3649608"/>
              <a:gd name="connsiteY3172" fmla="*/ 2930521 h 3508344"/>
              <a:gd name="connsiteX3173" fmla="*/ 2810150 w 3649608"/>
              <a:gd name="connsiteY3173" fmla="*/ 2928352 h 3508344"/>
              <a:gd name="connsiteX3174" fmla="*/ 2808255 w 3649608"/>
              <a:gd name="connsiteY3174" fmla="*/ 2928415 h 3508344"/>
              <a:gd name="connsiteX3175" fmla="*/ 2806360 w 3649608"/>
              <a:gd name="connsiteY3175" fmla="*/ 2927806 h 3508344"/>
              <a:gd name="connsiteX3176" fmla="*/ 2803384 w 3649608"/>
              <a:gd name="connsiteY3176" fmla="*/ 2926047 h 3508344"/>
              <a:gd name="connsiteX3177" fmla="*/ 2805956 w 3649608"/>
              <a:gd name="connsiteY3177" fmla="*/ 2919068 h 3508344"/>
              <a:gd name="connsiteX3178" fmla="*/ 2806360 w 3649608"/>
              <a:gd name="connsiteY3178" fmla="*/ 2913244 h 3508344"/>
              <a:gd name="connsiteX3179" fmla="*/ 2808255 w 3649608"/>
              <a:gd name="connsiteY3179" fmla="*/ 2908434 h 3508344"/>
              <a:gd name="connsiteX3180" fmla="*/ 2813671 w 3649608"/>
              <a:gd name="connsiteY3180" fmla="*/ 2904978 h 3508344"/>
              <a:gd name="connsiteX3181" fmla="*/ 2816784 w 3649608"/>
              <a:gd name="connsiteY3181" fmla="*/ 2904506 h 3508344"/>
              <a:gd name="connsiteX3182" fmla="*/ 2833564 w 3649608"/>
              <a:gd name="connsiteY3182" fmla="*/ 2904978 h 3508344"/>
              <a:gd name="connsiteX3183" fmla="*/ 2835458 w 3649608"/>
              <a:gd name="connsiteY3183" fmla="*/ 2905320 h 3508344"/>
              <a:gd name="connsiteX3184" fmla="*/ 2838975 w 3649608"/>
              <a:gd name="connsiteY3184" fmla="*/ 2906880 h 3508344"/>
              <a:gd name="connsiteX3185" fmla="*/ 2842092 w 3649608"/>
              <a:gd name="connsiteY3185" fmla="*/ 2907284 h 3508344"/>
              <a:gd name="connsiteX3186" fmla="*/ 2844391 w 3649608"/>
              <a:gd name="connsiteY3186" fmla="*/ 2908775 h 3508344"/>
              <a:gd name="connsiteX3187" fmla="*/ 2845609 w 3649608"/>
              <a:gd name="connsiteY3187" fmla="*/ 2911957 h 3508344"/>
              <a:gd name="connsiteX3188" fmla="*/ 2846286 w 3649608"/>
              <a:gd name="connsiteY3188" fmla="*/ 2915072 h 3508344"/>
              <a:gd name="connsiteX3189" fmla="*/ 2846963 w 3649608"/>
              <a:gd name="connsiteY3189" fmla="*/ 2916563 h 3508344"/>
              <a:gd name="connsiteX3190" fmla="*/ 2855891 w 3649608"/>
              <a:gd name="connsiteY3190" fmla="*/ 2916836 h 3508344"/>
              <a:gd name="connsiteX3191" fmla="*/ 2858326 w 3649608"/>
              <a:gd name="connsiteY3191" fmla="*/ 2915009 h 3508344"/>
              <a:gd name="connsiteX3192" fmla="*/ 2854810 w 3649608"/>
              <a:gd name="connsiteY3192" fmla="*/ 2909589 h 3508344"/>
              <a:gd name="connsiteX3193" fmla="*/ 2855891 w 3649608"/>
              <a:gd name="connsiteY3193" fmla="*/ 2906948 h 3508344"/>
              <a:gd name="connsiteX3194" fmla="*/ 2855891 w 3649608"/>
              <a:gd name="connsiteY3194" fmla="*/ 2902274 h 3508344"/>
              <a:gd name="connsiteX3195" fmla="*/ 2857785 w 3649608"/>
              <a:gd name="connsiteY3195" fmla="*/ 2898011 h 3508344"/>
              <a:gd name="connsiteX3196" fmla="*/ 2860221 w 3649608"/>
              <a:gd name="connsiteY3196" fmla="*/ 2896246 h 3508344"/>
              <a:gd name="connsiteX3197" fmla="*/ 2867936 w 3649608"/>
              <a:gd name="connsiteY3197" fmla="*/ 2895637 h 3508344"/>
              <a:gd name="connsiteX3198" fmla="*/ 2872943 w 3649608"/>
              <a:gd name="connsiteY3198" fmla="*/ 2892995 h 3508344"/>
              <a:gd name="connsiteX3199" fmla="*/ 2878360 w 3649608"/>
              <a:gd name="connsiteY3199" fmla="*/ 2891031 h 3508344"/>
              <a:gd name="connsiteX3200" fmla="*/ 2881199 w 3649608"/>
              <a:gd name="connsiteY3200" fmla="*/ 2890826 h 3508344"/>
              <a:gd name="connsiteX3201" fmla="*/ 2887293 w 3649608"/>
              <a:gd name="connsiteY3201" fmla="*/ 2891509 h 3508344"/>
              <a:gd name="connsiteX3202" fmla="*/ 2890400 w 3649608"/>
              <a:gd name="connsiteY3202" fmla="*/ 2891031 h 3508344"/>
              <a:gd name="connsiteX3203" fmla="*/ 2893916 w 3649608"/>
              <a:gd name="connsiteY3203" fmla="*/ 2888116 h 3508344"/>
              <a:gd name="connsiteX3204" fmla="*/ 2897706 w 3649608"/>
              <a:gd name="connsiteY3204" fmla="*/ 2883989 h 3508344"/>
              <a:gd name="connsiteX3205" fmla="*/ 2902440 w 3649608"/>
              <a:gd name="connsiteY3205" fmla="*/ 2881143 h 3508344"/>
              <a:gd name="connsiteX3206" fmla="*/ 2909068 w 3649608"/>
              <a:gd name="connsiteY3206" fmla="*/ 2881821 h 3508344"/>
              <a:gd name="connsiteX3207" fmla="*/ 2911367 w 3649608"/>
              <a:gd name="connsiteY3207" fmla="*/ 2883853 h 3508344"/>
              <a:gd name="connsiteX3208" fmla="*/ 2912585 w 3649608"/>
              <a:gd name="connsiteY3208" fmla="*/ 2886762 h 3508344"/>
              <a:gd name="connsiteX3209" fmla="*/ 2913262 w 3649608"/>
              <a:gd name="connsiteY3209" fmla="*/ 2889403 h 3508344"/>
              <a:gd name="connsiteX3210" fmla="*/ 2914480 w 3649608"/>
              <a:gd name="connsiteY3210" fmla="*/ 2891031 h 3508344"/>
              <a:gd name="connsiteX3211" fmla="*/ 2916778 w 3649608"/>
              <a:gd name="connsiteY3211" fmla="*/ 2891572 h 3508344"/>
              <a:gd name="connsiteX3212" fmla="*/ 2921785 w 3649608"/>
              <a:gd name="connsiteY3212" fmla="*/ 2889403 h 3508344"/>
              <a:gd name="connsiteX3213" fmla="*/ 2924084 w 3649608"/>
              <a:gd name="connsiteY3213" fmla="*/ 2888794 h 3508344"/>
              <a:gd name="connsiteX3214" fmla="*/ 2923003 w 3649608"/>
              <a:gd name="connsiteY3214" fmla="*/ 2884052 h 3508344"/>
              <a:gd name="connsiteX3215" fmla="*/ 2933154 w 3649608"/>
              <a:gd name="connsiteY3215" fmla="*/ 2875855 h 3508344"/>
              <a:gd name="connsiteX3216" fmla="*/ 2934508 w 3649608"/>
              <a:gd name="connsiteY3216" fmla="*/ 2873686 h 3508344"/>
              <a:gd name="connsiteX3217" fmla="*/ 2933831 w 3649608"/>
              <a:gd name="connsiteY3217" fmla="*/ 2872598 h 3508344"/>
              <a:gd name="connsiteX3218" fmla="*/ 2932613 w 3649608"/>
              <a:gd name="connsiteY3218" fmla="*/ 2871380 h 3508344"/>
              <a:gd name="connsiteX3219" fmla="*/ 2931395 w 3649608"/>
              <a:gd name="connsiteY3219" fmla="*/ 2869826 h 3508344"/>
              <a:gd name="connsiteX3220" fmla="*/ 2931395 w 3649608"/>
              <a:gd name="connsiteY3220" fmla="*/ 2867862 h 3508344"/>
              <a:gd name="connsiteX3221" fmla="*/ 2931936 w 3649608"/>
              <a:gd name="connsiteY3221" fmla="*/ 2864674 h 3508344"/>
              <a:gd name="connsiteX3222" fmla="*/ 2932619 w 3649608"/>
              <a:gd name="connsiteY3222" fmla="*/ 2863388 h 3508344"/>
              <a:gd name="connsiteX3223" fmla="*/ 2933837 w 3649608"/>
              <a:gd name="connsiteY3223" fmla="*/ 2862505 h 3508344"/>
              <a:gd name="connsiteX3224" fmla="*/ 2934514 w 3649608"/>
              <a:gd name="connsiteY3224" fmla="*/ 2860877 h 3508344"/>
              <a:gd name="connsiteX3225" fmla="*/ 2936812 w 3649608"/>
              <a:gd name="connsiteY3225" fmla="*/ 2855116 h 3508344"/>
              <a:gd name="connsiteX3226" fmla="*/ 2936135 w 3649608"/>
              <a:gd name="connsiteY3226" fmla="*/ 2853289 h 3508344"/>
              <a:gd name="connsiteX3227" fmla="*/ 2912590 w 3649608"/>
              <a:gd name="connsiteY3227" fmla="*/ 2854370 h 3508344"/>
              <a:gd name="connsiteX3228" fmla="*/ 2910696 w 3649608"/>
              <a:gd name="connsiteY3228" fmla="*/ 2853898 h 3508344"/>
              <a:gd name="connsiteX3229" fmla="*/ 2911373 w 3649608"/>
              <a:gd name="connsiteY3229" fmla="*/ 2850983 h 3508344"/>
              <a:gd name="connsiteX3230" fmla="*/ 2915162 w 3649608"/>
              <a:gd name="connsiteY3230" fmla="*/ 2847864 h 3508344"/>
              <a:gd name="connsiteX3231" fmla="*/ 2921791 w 3649608"/>
              <a:gd name="connsiteY3231" fmla="*/ 2844408 h 3508344"/>
              <a:gd name="connsiteX3232" fmla="*/ 2927202 w 3649608"/>
              <a:gd name="connsiteY3232" fmla="*/ 2843463 h 3508344"/>
              <a:gd name="connsiteX3233" fmla="*/ 2929501 w 3649608"/>
              <a:gd name="connsiteY3233" fmla="*/ 2840958 h 3508344"/>
              <a:gd name="connsiteX3234" fmla="*/ 2930719 w 3649608"/>
              <a:gd name="connsiteY3234" fmla="*/ 2837230 h 3508344"/>
              <a:gd name="connsiteX3235" fmla="*/ 2933154 w 3649608"/>
              <a:gd name="connsiteY3235" fmla="*/ 2832761 h 3508344"/>
              <a:gd name="connsiteX3236" fmla="*/ 2936806 w 3649608"/>
              <a:gd name="connsiteY3236" fmla="*/ 2829305 h 3508344"/>
              <a:gd name="connsiteX3237" fmla="*/ 2941137 w 3649608"/>
              <a:gd name="connsiteY3237" fmla="*/ 2827814 h 3508344"/>
              <a:gd name="connsiteX3238" fmla="*/ 2943435 w 3649608"/>
              <a:gd name="connsiteY3238" fmla="*/ 2825782 h 3508344"/>
              <a:gd name="connsiteX3239" fmla="*/ 2945330 w 3649608"/>
              <a:gd name="connsiteY3239" fmla="*/ 2815552 h 3508344"/>
              <a:gd name="connsiteX3240" fmla="*/ 2947088 w 3649608"/>
              <a:gd name="connsiteY3240" fmla="*/ 2809387 h 3508344"/>
              <a:gd name="connsiteX3241" fmla="*/ 2950070 w 3649608"/>
              <a:gd name="connsiteY3241" fmla="*/ 2803495 h 3508344"/>
              <a:gd name="connsiteX3242" fmla="*/ 2953182 w 3649608"/>
              <a:gd name="connsiteY3242" fmla="*/ 2799971 h 3508344"/>
              <a:gd name="connsiteX3243" fmla="*/ 2957916 w 3649608"/>
              <a:gd name="connsiteY3243" fmla="*/ 2803831 h 3508344"/>
              <a:gd name="connsiteX3244" fmla="*/ 2964687 w 3649608"/>
              <a:gd name="connsiteY3244" fmla="*/ 2805391 h 3508344"/>
              <a:gd name="connsiteX3245" fmla="*/ 2977267 w 3649608"/>
              <a:gd name="connsiteY3245" fmla="*/ 2804713 h 3508344"/>
              <a:gd name="connsiteX3246" fmla="*/ 2977267 w 3649608"/>
              <a:gd name="connsiteY3246" fmla="*/ 2803495 h 3508344"/>
              <a:gd name="connsiteX3247" fmla="*/ 2978349 w 3649608"/>
              <a:gd name="connsiteY3247" fmla="*/ 2800848 h 3508344"/>
              <a:gd name="connsiteX3248" fmla="*/ 2979566 w 3649608"/>
              <a:gd name="connsiteY3248" fmla="*/ 2799294 h 3508344"/>
              <a:gd name="connsiteX3249" fmla="*/ 2980249 w 3649608"/>
              <a:gd name="connsiteY3249" fmla="*/ 2801190 h 3508344"/>
              <a:gd name="connsiteX3250" fmla="*/ 2981466 w 3649608"/>
              <a:gd name="connsiteY3250" fmla="*/ 2802208 h 3508344"/>
              <a:gd name="connsiteX3251" fmla="*/ 2982684 w 3649608"/>
              <a:gd name="connsiteY3251" fmla="*/ 2802749 h 3508344"/>
              <a:gd name="connsiteX3252" fmla="*/ 2984579 w 3649608"/>
              <a:gd name="connsiteY3252" fmla="*/ 2802749 h 3508344"/>
              <a:gd name="connsiteX3253" fmla="*/ 2985660 w 3649608"/>
              <a:gd name="connsiteY3253" fmla="*/ 2802482 h 3508344"/>
              <a:gd name="connsiteX3254" fmla="*/ 2986878 w 3649608"/>
              <a:gd name="connsiteY3254" fmla="*/ 2800854 h 3508344"/>
              <a:gd name="connsiteX3255" fmla="*/ 2987555 w 3649608"/>
              <a:gd name="connsiteY3255" fmla="*/ 2796317 h 3508344"/>
              <a:gd name="connsiteX3256" fmla="*/ 2988095 w 3649608"/>
              <a:gd name="connsiteY3256" fmla="*/ 2795303 h 3508344"/>
              <a:gd name="connsiteX3257" fmla="*/ 2989990 w 3649608"/>
              <a:gd name="connsiteY3257" fmla="*/ 2795303 h 3508344"/>
              <a:gd name="connsiteX3258" fmla="*/ 2991071 w 3649608"/>
              <a:gd name="connsiteY3258" fmla="*/ 2795030 h 3508344"/>
              <a:gd name="connsiteX3259" fmla="*/ 2991612 w 3649608"/>
              <a:gd name="connsiteY3259" fmla="*/ 2794421 h 3508344"/>
              <a:gd name="connsiteX3260" fmla="*/ 3000812 w 3649608"/>
              <a:gd name="connsiteY3260" fmla="*/ 2778703 h 3508344"/>
              <a:gd name="connsiteX3261" fmla="*/ 3000812 w 3649608"/>
              <a:gd name="connsiteY3261" fmla="*/ 2777844 h 3508344"/>
              <a:gd name="connsiteX3262" fmla="*/ 3001495 w 3649608"/>
              <a:gd name="connsiteY3262" fmla="*/ 2777639 h 3508344"/>
              <a:gd name="connsiteX3263" fmla="*/ 3001495 w 3649608"/>
              <a:gd name="connsiteY3263" fmla="*/ 2772151 h 3508344"/>
              <a:gd name="connsiteX3264" fmla="*/ 3000812 w 3649608"/>
              <a:gd name="connsiteY3264" fmla="*/ 2772015 h 3508344"/>
              <a:gd name="connsiteX3265" fmla="*/ 3004334 w 3649608"/>
              <a:gd name="connsiteY3265" fmla="*/ 2766732 h 3508344"/>
              <a:gd name="connsiteX3266" fmla="*/ 3008124 w 3649608"/>
              <a:gd name="connsiteY3266" fmla="*/ 2763612 h 3508344"/>
              <a:gd name="connsiteX3267" fmla="*/ 3012181 w 3649608"/>
              <a:gd name="connsiteY3267" fmla="*/ 2761175 h 3508344"/>
              <a:gd name="connsiteX3268" fmla="*/ 3015834 w 3649608"/>
              <a:gd name="connsiteY3268" fmla="*/ 2757993 h 3508344"/>
              <a:gd name="connsiteX3269" fmla="*/ 3021785 w 3649608"/>
              <a:gd name="connsiteY3269" fmla="*/ 2760367 h 3508344"/>
              <a:gd name="connsiteX3270" fmla="*/ 3027873 w 3649608"/>
              <a:gd name="connsiteY3270" fmla="*/ 2758534 h 3508344"/>
              <a:gd name="connsiteX3271" fmla="*/ 3034502 w 3649608"/>
              <a:gd name="connsiteY3271" fmla="*/ 2755147 h 3508344"/>
              <a:gd name="connsiteX3272" fmla="*/ 3041131 w 3649608"/>
              <a:gd name="connsiteY3272" fmla="*/ 2753388 h 3508344"/>
              <a:gd name="connsiteX3273" fmla="*/ 3041808 w 3649608"/>
              <a:gd name="connsiteY3273" fmla="*/ 2754538 h 3508344"/>
              <a:gd name="connsiteX3274" fmla="*/ 3041808 w 3649608"/>
              <a:gd name="connsiteY3274" fmla="*/ 2756906 h 3508344"/>
              <a:gd name="connsiteX3275" fmla="*/ 3043026 w 3649608"/>
              <a:gd name="connsiteY3275" fmla="*/ 2758603 h 3508344"/>
              <a:gd name="connsiteX3276" fmla="*/ 3045461 w 3649608"/>
              <a:gd name="connsiteY3276" fmla="*/ 2757993 h 3508344"/>
              <a:gd name="connsiteX3277" fmla="*/ 3046542 w 3649608"/>
              <a:gd name="connsiteY3277" fmla="*/ 2756638 h 3508344"/>
              <a:gd name="connsiteX3278" fmla="*/ 3046542 w 3649608"/>
              <a:gd name="connsiteY3278" fmla="*/ 2734693 h 3508344"/>
              <a:gd name="connsiteX3279" fmla="*/ 3047759 w 3649608"/>
              <a:gd name="connsiteY3279" fmla="*/ 2732188 h 3508344"/>
              <a:gd name="connsiteX3280" fmla="*/ 3049654 w 3649608"/>
              <a:gd name="connsiteY3280" fmla="*/ 2730629 h 3508344"/>
              <a:gd name="connsiteX3281" fmla="*/ 3051549 w 3649608"/>
              <a:gd name="connsiteY3281" fmla="*/ 2727378 h 3508344"/>
              <a:gd name="connsiteX3282" fmla="*/ 3053848 w 3649608"/>
              <a:gd name="connsiteY3282" fmla="*/ 2724264 h 3508344"/>
              <a:gd name="connsiteX3283" fmla="*/ 3058178 w 3649608"/>
              <a:gd name="connsiteY3283" fmla="*/ 2722778 h 3508344"/>
              <a:gd name="connsiteX3284" fmla="*/ 3061694 w 3649608"/>
              <a:gd name="connsiteY3284" fmla="*/ 2722505 h 3508344"/>
              <a:gd name="connsiteX3285" fmla="*/ 3064266 w 3649608"/>
              <a:gd name="connsiteY3285" fmla="*/ 2721555 h 3508344"/>
              <a:gd name="connsiteX3286" fmla="*/ 3066434 w 3649608"/>
              <a:gd name="connsiteY3286" fmla="*/ 2720063 h 3508344"/>
              <a:gd name="connsiteX3287" fmla="*/ 3069006 w 3649608"/>
              <a:gd name="connsiteY3287" fmla="*/ 2718031 h 3508344"/>
              <a:gd name="connsiteX3288" fmla="*/ 3073740 w 3649608"/>
              <a:gd name="connsiteY3288" fmla="*/ 2710915 h 3508344"/>
              <a:gd name="connsiteX3289" fmla="*/ 3076852 w 3649608"/>
              <a:gd name="connsiteY3289" fmla="*/ 2708410 h 3508344"/>
              <a:gd name="connsiteX3290" fmla="*/ 3080374 w 3649608"/>
              <a:gd name="connsiteY3290" fmla="*/ 2709765 h 3508344"/>
              <a:gd name="connsiteX3291" fmla="*/ 3082269 w 3649608"/>
              <a:gd name="connsiteY3291" fmla="*/ 2710306 h 3508344"/>
              <a:gd name="connsiteX3292" fmla="*/ 3094991 w 3649608"/>
              <a:gd name="connsiteY3292" fmla="*/ 2708615 h 3508344"/>
              <a:gd name="connsiteX3293" fmla="*/ 3093774 w 3649608"/>
              <a:gd name="connsiteY3293" fmla="*/ 2712002 h 3508344"/>
              <a:gd name="connsiteX3294" fmla="*/ 3093097 w 3649608"/>
              <a:gd name="connsiteY3294" fmla="*/ 2713084 h 3508344"/>
              <a:gd name="connsiteX3295" fmla="*/ 3097967 w 3649608"/>
              <a:gd name="connsiteY3295" fmla="*/ 2712612 h 3508344"/>
              <a:gd name="connsiteX3296" fmla="*/ 3098508 w 3649608"/>
              <a:gd name="connsiteY3296" fmla="*/ 2709293 h 3508344"/>
              <a:gd name="connsiteX3297" fmla="*/ 3099185 w 3649608"/>
              <a:gd name="connsiteY3297" fmla="*/ 2705091 h 3508344"/>
              <a:gd name="connsiteX3298" fmla="*/ 3101484 w 3649608"/>
              <a:gd name="connsiteY3298" fmla="*/ 2701642 h 3508344"/>
              <a:gd name="connsiteX3299" fmla="*/ 3105814 w 3649608"/>
              <a:gd name="connsiteY3299" fmla="*/ 2700623 h 3508344"/>
              <a:gd name="connsiteX3300" fmla="*/ 3106485 w 3649608"/>
              <a:gd name="connsiteY3300" fmla="*/ 2696154 h 3508344"/>
              <a:gd name="connsiteX3301" fmla="*/ 3110007 w 3649608"/>
              <a:gd name="connsiteY3301" fmla="*/ 2692027 h 3508344"/>
              <a:gd name="connsiteX3302" fmla="*/ 3114741 w 3649608"/>
              <a:gd name="connsiteY3302" fmla="*/ 2690125 h 3508344"/>
              <a:gd name="connsiteX3303" fmla="*/ 3120152 w 3649608"/>
              <a:gd name="connsiteY3303" fmla="*/ 2693376 h 3508344"/>
              <a:gd name="connsiteX3304" fmla="*/ 3122047 w 3649608"/>
              <a:gd name="connsiteY3304" fmla="*/ 2690871 h 3508344"/>
              <a:gd name="connsiteX3305" fmla="*/ 3124482 w 3649608"/>
              <a:gd name="connsiteY3305" fmla="*/ 2689784 h 3508344"/>
              <a:gd name="connsiteX3306" fmla="*/ 3126781 w 3649608"/>
              <a:gd name="connsiteY3306" fmla="*/ 2690120 h 3508344"/>
              <a:gd name="connsiteX3307" fmla="*/ 3128676 w 3649608"/>
              <a:gd name="connsiteY3307" fmla="*/ 2690729 h 3508344"/>
              <a:gd name="connsiteX3308" fmla="*/ 3129893 w 3649608"/>
              <a:gd name="connsiteY3308" fmla="*/ 2690729 h 3508344"/>
              <a:gd name="connsiteX3309" fmla="*/ 3132192 w 3649608"/>
              <a:gd name="connsiteY3309" fmla="*/ 2689778 h 3508344"/>
              <a:gd name="connsiteX3310" fmla="*/ 3132192 w 3649608"/>
              <a:gd name="connsiteY3310" fmla="*/ 2688560 h 3508344"/>
              <a:gd name="connsiteX3311" fmla="*/ 3131788 w 3649608"/>
              <a:gd name="connsiteY3311" fmla="*/ 2684159 h 3508344"/>
              <a:gd name="connsiteX3312" fmla="*/ 3132192 w 3649608"/>
              <a:gd name="connsiteY3312" fmla="*/ 2682936 h 3508344"/>
              <a:gd name="connsiteX3313" fmla="*/ 3132869 w 3649608"/>
              <a:gd name="connsiteY3313" fmla="*/ 2682531 h 3508344"/>
              <a:gd name="connsiteX3314" fmla="*/ 3134087 w 3649608"/>
              <a:gd name="connsiteY3314" fmla="*/ 2682605 h 3508344"/>
              <a:gd name="connsiteX3315" fmla="*/ 3135305 w 3649608"/>
              <a:gd name="connsiteY3315" fmla="*/ 2682605 h 3508344"/>
              <a:gd name="connsiteX3316" fmla="*/ 3138417 w 3649608"/>
              <a:gd name="connsiteY3316" fmla="*/ 2680300 h 3508344"/>
              <a:gd name="connsiteX3317" fmla="*/ 3133410 w 3649608"/>
              <a:gd name="connsiteY3317" fmla="*/ 2663768 h 3508344"/>
              <a:gd name="connsiteX3318" fmla="*/ 3132192 w 3649608"/>
              <a:gd name="connsiteY3318" fmla="*/ 2655030 h 3508344"/>
              <a:gd name="connsiteX3319" fmla="*/ 3135981 w 3649608"/>
              <a:gd name="connsiteY3319" fmla="*/ 2647920 h 3508344"/>
              <a:gd name="connsiteX3320" fmla="*/ 3146804 w 3649608"/>
              <a:gd name="connsiteY3320" fmla="*/ 2636068 h 3508344"/>
              <a:gd name="connsiteX3321" fmla="*/ 3151538 w 3649608"/>
              <a:gd name="connsiteY3321" fmla="*/ 2628075 h 3508344"/>
              <a:gd name="connsiteX3322" fmla="*/ 3164801 w 3649608"/>
              <a:gd name="connsiteY3322" fmla="*/ 2617168 h 3508344"/>
              <a:gd name="connsiteX3323" fmla="*/ 3170212 w 3649608"/>
              <a:gd name="connsiteY3323" fmla="*/ 2611003 h 3508344"/>
              <a:gd name="connsiteX3324" fmla="*/ 3172107 w 3649608"/>
              <a:gd name="connsiteY3324" fmla="*/ 2607075 h 3508344"/>
              <a:gd name="connsiteX3325" fmla="*/ 3174679 w 3649608"/>
              <a:gd name="connsiteY3325" fmla="*/ 2599219 h 3508344"/>
              <a:gd name="connsiteX3326" fmla="*/ 3175623 w 3649608"/>
              <a:gd name="connsiteY3326" fmla="*/ 2595086 h 3508344"/>
              <a:gd name="connsiteX3327" fmla="*/ 3178735 w 3649608"/>
              <a:gd name="connsiteY3327" fmla="*/ 2592035 h 3508344"/>
              <a:gd name="connsiteX3328" fmla="*/ 3182257 w 3649608"/>
              <a:gd name="connsiteY3328" fmla="*/ 2589262 h 3508344"/>
              <a:gd name="connsiteX3329" fmla="*/ 3184829 w 3649608"/>
              <a:gd name="connsiteY3329" fmla="*/ 2585602 h 3508344"/>
              <a:gd name="connsiteX3330" fmla="*/ 3185506 w 3649608"/>
              <a:gd name="connsiteY3330" fmla="*/ 2579574 h 3508344"/>
              <a:gd name="connsiteX3331" fmla="*/ 3181717 w 3649608"/>
              <a:gd name="connsiteY3331" fmla="*/ 2571240 h 3508344"/>
              <a:gd name="connsiteX3332" fmla="*/ 3175629 w 3649608"/>
              <a:gd name="connsiteY3332" fmla="*/ 2565689 h 3508344"/>
              <a:gd name="connsiteX3333" fmla="*/ 3172789 w 3649608"/>
              <a:gd name="connsiteY3333" fmla="*/ 2559251 h 3508344"/>
              <a:gd name="connsiteX3334" fmla="*/ 3176306 w 3649608"/>
              <a:gd name="connsiteY3334" fmla="*/ 2548002 h 3508344"/>
              <a:gd name="connsiteX3335" fmla="*/ 3168596 w 3649608"/>
              <a:gd name="connsiteY3335" fmla="*/ 2546647 h 3508344"/>
              <a:gd name="connsiteX3336" fmla="*/ 3158178 w 3649608"/>
              <a:gd name="connsiteY3336" fmla="*/ 2553290 h 3508344"/>
              <a:gd name="connsiteX3337" fmla="*/ 3151549 w 3649608"/>
              <a:gd name="connsiteY3337" fmla="*/ 2553968 h 3508344"/>
              <a:gd name="connsiteX3338" fmla="*/ 3108112 w 3649608"/>
              <a:gd name="connsiteY3338" fmla="*/ 2566435 h 3508344"/>
              <a:gd name="connsiteX3339" fmla="*/ 3097961 w 3649608"/>
              <a:gd name="connsiteY3339" fmla="*/ 2566162 h 3508344"/>
              <a:gd name="connsiteX3340" fmla="*/ 3095390 w 3649608"/>
              <a:gd name="connsiteY3340" fmla="*/ 2565621 h 3508344"/>
              <a:gd name="connsiteX3341" fmla="*/ 3093762 w 3649608"/>
              <a:gd name="connsiteY3341" fmla="*/ 2563315 h 3508344"/>
              <a:gd name="connsiteX3342" fmla="*/ 3091868 w 3649608"/>
              <a:gd name="connsiteY3342" fmla="*/ 2560401 h 3508344"/>
              <a:gd name="connsiteX3343" fmla="*/ 3090650 w 3649608"/>
              <a:gd name="connsiteY3343" fmla="*/ 2557896 h 3508344"/>
              <a:gd name="connsiteX3344" fmla="*/ 3087128 w 3649608"/>
              <a:gd name="connsiteY3344" fmla="*/ 2556672 h 3508344"/>
              <a:gd name="connsiteX3345" fmla="*/ 3080363 w 3649608"/>
              <a:gd name="connsiteY3345" fmla="*/ 2555522 h 3508344"/>
              <a:gd name="connsiteX3346" fmla="*/ 3076300 w 3649608"/>
              <a:gd name="connsiteY3346" fmla="*/ 2553558 h 3508344"/>
              <a:gd name="connsiteX3347" fmla="*/ 3049643 w 3649608"/>
              <a:gd name="connsiteY3347" fmla="*/ 2537300 h 3508344"/>
              <a:gd name="connsiteX3348" fmla="*/ 3039492 w 3649608"/>
              <a:gd name="connsiteY3348" fmla="*/ 2533639 h 3508344"/>
              <a:gd name="connsiteX3349" fmla="*/ 3024880 w 3649608"/>
              <a:gd name="connsiteY3349" fmla="*/ 2525852 h 3508344"/>
              <a:gd name="connsiteX3350" fmla="*/ 3021768 w 3649608"/>
              <a:gd name="connsiteY3350" fmla="*/ 2524907 h 3508344"/>
              <a:gd name="connsiteX3351" fmla="*/ 3018252 w 3649608"/>
              <a:gd name="connsiteY3351" fmla="*/ 2525248 h 3508344"/>
              <a:gd name="connsiteX3352" fmla="*/ 3015817 w 3649608"/>
              <a:gd name="connsiteY3352" fmla="*/ 2526125 h 3508344"/>
              <a:gd name="connsiteX3353" fmla="*/ 3012841 w 3649608"/>
              <a:gd name="connsiteY3353" fmla="*/ 2526666 h 3508344"/>
              <a:gd name="connsiteX3354" fmla="*/ 3009051 w 3649608"/>
              <a:gd name="connsiteY3354" fmla="*/ 2525311 h 3508344"/>
              <a:gd name="connsiteX3355" fmla="*/ 3006753 w 3649608"/>
              <a:gd name="connsiteY3355" fmla="*/ 2522738 h 3508344"/>
              <a:gd name="connsiteX3356" fmla="*/ 3005535 w 3649608"/>
              <a:gd name="connsiteY3356" fmla="*/ 2519624 h 3508344"/>
              <a:gd name="connsiteX3357" fmla="*/ 3004994 w 3649608"/>
              <a:gd name="connsiteY3357" fmla="*/ 2516374 h 3508344"/>
              <a:gd name="connsiteX3358" fmla="*/ 3003099 w 3649608"/>
              <a:gd name="connsiteY3358" fmla="*/ 2513055 h 3508344"/>
              <a:gd name="connsiteX3359" fmla="*/ 3001478 w 3649608"/>
              <a:gd name="connsiteY3359" fmla="*/ 2510345 h 3508344"/>
              <a:gd name="connsiteX3360" fmla="*/ 2996602 w 3649608"/>
              <a:gd name="connsiteY3360" fmla="*/ 2506821 h 3508344"/>
              <a:gd name="connsiteX3361" fmla="*/ 2994167 w 3649608"/>
              <a:gd name="connsiteY3361" fmla="*/ 2504385 h 3508344"/>
              <a:gd name="connsiteX3362" fmla="*/ 2992818 w 3649608"/>
              <a:gd name="connsiteY3362" fmla="*/ 2501812 h 3508344"/>
              <a:gd name="connsiteX3363" fmla="*/ 2989973 w 3649608"/>
              <a:gd name="connsiteY3363" fmla="*/ 2494696 h 3508344"/>
              <a:gd name="connsiteX3364" fmla="*/ 2987538 w 3649608"/>
              <a:gd name="connsiteY3364" fmla="*/ 2491377 h 3508344"/>
              <a:gd name="connsiteX3365" fmla="*/ 2982127 w 3649608"/>
              <a:gd name="connsiteY3365" fmla="*/ 2484944 h 3508344"/>
              <a:gd name="connsiteX3366" fmla="*/ 2981449 w 3649608"/>
              <a:gd name="connsiteY3366" fmla="*/ 2483384 h 3508344"/>
              <a:gd name="connsiteX3367" fmla="*/ 2980232 w 3649608"/>
              <a:gd name="connsiteY3367" fmla="*/ 2480271 h 3508344"/>
              <a:gd name="connsiteX3368" fmla="*/ 2980232 w 3649608"/>
              <a:gd name="connsiteY3368" fmla="*/ 2478512 h 3508344"/>
              <a:gd name="connsiteX3369" fmla="*/ 2980773 w 3649608"/>
              <a:gd name="connsiteY3369" fmla="*/ 2476274 h 3508344"/>
              <a:gd name="connsiteX3370" fmla="*/ 2983344 w 3649608"/>
              <a:gd name="connsiteY3370" fmla="*/ 2465504 h 3508344"/>
              <a:gd name="connsiteX3371" fmla="*/ 2984972 w 3649608"/>
              <a:gd name="connsiteY3371" fmla="*/ 2462452 h 3508344"/>
              <a:gd name="connsiteX3372" fmla="*/ 2992824 w 3649608"/>
              <a:gd name="connsiteY3372" fmla="*/ 2457847 h 3508344"/>
              <a:gd name="connsiteX3373" fmla="*/ 2986872 w 3649608"/>
              <a:gd name="connsiteY3373" fmla="*/ 2452428 h 3508344"/>
              <a:gd name="connsiteX3374" fmla="*/ 2979020 w 3649608"/>
              <a:gd name="connsiteY3374" fmla="*/ 2444429 h 3508344"/>
              <a:gd name="connsiteX3375" fmla="*/ 2973609 w 3649608"/>
              <a:gd name="connsiteY3375" fmla="*/ 2434746 h 3508344"/>
              <a:gd name="connsiteX3376" fmla="*/ 2972932 w 3649608"/>
              <a:gd name="connsiteY3376" fmla="*/ 2423907 h 3508344"/>
              <a:gd name="connsiteX3377" fmla="*/ 2975367 w 3649608"/>
              <a:gd name="connsiteY3377" fmla="*/ 2419228 h 3508344"/>
              <a:gd name="connsiteX3378" fmla="*/ 2988084 w 3649608"/>
              <a:gd name="connsiteY3378" fmla="*/ 2409545 h 3508344"/>
              <a:gd name="connsiteX3379" fmla="*/ 2996607 w 3649608"/>
              <a:gd name="connsiteY3379" fmla="*/ 2394772 h 3508344"/>
              <a:gd name="connsiteX3380" fmla="*/ 3000130 w 3649608"/>
              <a:gd name="connsiteY3380" fmla="*/ 2392199 h 3508344"/>
              <a:gd name="connsiteX3381" fmla="*/ 2997012 w 3649608"/>
              <a:gd name="connsiteY3381" fmla="*/ 2384679 h 3508344"/>
              <a:gd name="connsiteX3382" fmla="*/ 2998906 w 3649608"/>
              <a:gd name="connsiteY3382" fmla="*/ 2377700 h 3508344"/>
              <a:gd name="connsiteX3383" fmla="*/ 3003646 w 3649608"/>
              <a:gd name="connsiteY3383" fmla="*/ 2372075 h 3508344"/>
              <a:gd name="connsiteX3384" fmla="*/ 3009057 w 3649608"/>
              <a:gd name="connsiteY3384" fmla="*/ 2368831 h 3508344"/>
              <a:gd name="connsiteX3385" fmla="*/ 3014064 w 3649608"/>
              <a:gd name="connsiteY3385" fmla="*/ 2368831 h 3508344"/>
              <a:gd name="connsiteX3386" fmla="*/ 3022997 w 3649608"/>
              <a:gd name="connsiteY3386" fmla="*/ 2371472 h 3508344"/>
              <a:gd name="connsiteX3387" fmla="*/ 3027464 w 3649608"/>
              <a:gd name="connsiteY3387" fmla="*/ 2371472 h 3508344"/>
              <a:gd name="connsiteX3388" fmla="*/ 3026109 w 3649608"/>
              <a:gd name="connsiteY3388" fmla="*/ 2366867 h 3508344"/>
              <a:gd name="connsiteX3389" fmla="*/ 3018257 w 3649608"/>
              <a:gd name="connsiteY3389" fmla="*/ 2352641 h 3508344"/>
              <a:gd name="connsiteX3390" fmla="*/ 3017040 w 3649608"/>
              <a:gd name="connsiteY3390" fmla="*/ 2349595 h 3508344"/>
              <a:gd name="connsiteX3391" fmla="*/ 3015822 w 3649608"/>
              <a:gd name="connsiteY3391" fmla="*/ 2340993 h 3508344"/>
              <a:gd name="connsiteX3392" fmla="*/ 3013524 w 3649608"/>
              <a:gd name="connsiteY3392" fmla="*/ 2333474 h 3508344"/>
              <a:gd name="connsiteX3393" fmla="*/ 3013524 w 3649608"/>
              <a:gd name="connsiteY3393" fmla="*/ 2333064 h 3508344"/>
              <a:gd name="connsiteX3394" fmla="*/ 3014741 w 3649608"/>
              <a:gd name="connsiteY3394" fmla="*/ 2327513 h 3508344"/>
              <a:gd name="connsiteX3395" fmla="*/ 3015282 w 3649608"/>
              <a:gd name="connsiteY3395" fmla="*/ 2327240 h 3508344"/>
              <a:gd name="connsiteX3396" fmla="*/ 3015282 w 3649608"/>
              <a:gd name="connsiteY3396" fmla="*/ 2323449 h 3508344"/>
              <a:gd name="connsiteX3397" fmla="*/ 3014741 w 3649608"/>
              <a:gd name="connsiteY3397" fmla="*/ 2321485 h 3508344"/>
              <a:gd name="connsiteX3398" fmla="*/ 3014058 w 3649608"/>
              <a:gd name="connsiteY3398" fmla="*/ 2319720 h 3508344"/>
              <a:gd name="connsiteX3399" fmla="*/ 3009051 w 3649608"/>
              <a:gd name="connsiteY3399" fmla="*/ 2314847 h 3508344"/>
              <a:gd name="connsiteX3400" fmla="*/ 2997006 w 3649608"/>
              <a:gd name="connsiteY3400" fmla="*/ 2309695 h 3508344"/>
              <a:gd name="connsiteX3401" fmla="*/ 2992272 w 3649608"/>
              <a:gd name="connsiteY3401" fmla="*/ 2309291 h 3508344"/>
              <a:gd name="connsiteX3402" fmla="*/ 2980232 w 3649608"/>
              <a:gd name="connsiteY3402" fmla="*/ 2311802 h 3508344"/>
              <a:gd name="connsiteX3403" fmla="*/ 2975356 w 3649608"/>
              <a:gd name="connsiteY3403" fmla="*/ 2310578 h 3508344"/>
              <a:gd name="connsiteX3404" fmla="*/ 2958582 w 3649608"/>
              <a:gd name="connsiteY3404" fmla="*/ 2300689 h 3508344"/>
              <a:gd name="connsiteX3405" fmla="*/ 2950058 w 3649608"/>
              <a:gd name="connsiteY3405" fmla="*/ 2293574 h 3508344"/>
              <a:gd name="connsiteX3406" fmla="*/ 2945865 w 3649608"/>
              <a:gd name="connsiteY3406" fmla="*/ 2286190 h 3508344"/>
              <a:gd name="connsiteX3407" fmla="*/ 2946542 w 3649608"/>
              <a:gd name="connsiteY3407" fmla="*/ 2266613 h 3508344"/>
              <a:gd name="connsiteX3408" fmla="*/ 2944647 w 3649608"/>
              <a:gd name="connsiteY3408" fmla="*/ 2256520 h 3508344"/>
              <a:gd name="connsiteX3409" fmla="*/ 2938559 w 3649608"/>
              <a:gd name="connsiteY3409" fmla="*/ 2251846 h 3508344"/>
              <a:gd name="connsiteX3410" fmla="*/ 2929495 w 3649608"/>
              <a:gd name="connsiteY3410" fmla="*/ 2251038 h 3508344"/>
              <a:gd name="connsiteX3411" fmla="*/ 2927196 w 3649608"/>
              <a:gd name="connsiteY3411" fmla="*/ 2248869 h 3508344"/>
              <a:gd name="connsiteX3412" fmla="*/ 2924084 w 3649608"/>
              <a:gd name="connsiteY3412" fmla="*/ 2243654 h 3508344"/>
              <a:gd name="connsiteX3413" fmla="*/ 2923407 w 3649608"/>
              <a:gd name="connsiteY3413" fmla="*/ 2240404 h 3508344"/>
              <a:gd name="connsiteX3414" fmla="*/ 2923407 w 3649608"/>
              <a:gd name="connsiteY3414" fmla="*/ 2235115 h 3508344"/>
              <a:gd name="connsiteX3415" fmla="*/ 2919213 w 3649608"/>
              <a:gd name="connsiteY3415" fmla="*/ 2231660 h 3508344"/>
              <a:gd name="connsiteX3416" fmla="*/ 2915151 w 3649608"/>
              <a:gd name="connsiteY3416" fmla="*/ 2225022 h 3508344"/>
              <a:gd name="connsiteX3417" fmla="*/ 2917990 w 3649608"/>
              <a:gd name="connsiteY3417" fmla="*/ 2221026 h 3508344"/>
              <a:gd name="connsiteX3418" fmla="*/ 2922457 w 3649608"/>
              <a:gd name="connsiteY3418" fmla="*/ 2217297 h 3508344"/>
              <a:gd name="connsiteX3419" fmla="*/ 2930713 w 3649608"/>
              <a:gd name="connsiteY3419" fmla="*/ 2212282 h 3508344"/>
              <a:gd name="connsiteX3420" fmla="*/ 2933148 w 3649608"/>
              <a:gd name="connsiteY3420" fmla="*/ 2211878 h 3508344"/>
              <a:gd name="connsiteX3421" fmla="*/ 2937341 w 3649608"/>
              <a:gd name="connsiteY3421" fmla="*/ 2212083 h 3508344"/>
              <a:gd name="connsiteX3422" fmla="*/ 2939913 w 3649608"/>
              <a:gd name="connsiteY3422" fmla="*/ 2211673 h 3508344"/>
              <a:gd name="connsiteX3423" fmla="*/ 2941541 w 3649608"/>
              <a:gd name="connsiteY3423" fmla="*/ 2210523 h 3508344"/>
              <a:gd name="connsiteX3424" fmla="*/ 2946548 w 3649608"/>
              <a:gd name="connsiteY3424" fmla="*/ 2207068 h 3508344"/>
              <a:gd name="connsiteX3425" fmla="*/ 2948175 w 3649608"/>
              <a:gd name="connsiteY3425" fmla="*/ 2206054 h 3508344"/>
              <a:gd name="connsiteX3426" fmla="*/ 2956699 w 3649608"/>
              <a:gd name="connsiteY3426" fmla="*/ 2207477 h 3508344"/>
              <a:gd name="connsiteX3427" fmla="*/ 2965899 w 3649608"/>
              <a:gd name="connsiteY3427" fmla="*/ 2212493 h 3508344"/>
              <a:gd name="connsiteX3428" fmla="*/ 2974826 w 3649608"/>
              <a:gd name="connsiteY3428" fmla="*/ 2215607 h 3508344"/>
              <a:gd name="connsiteX3429" fmla="*/ 2982679 w 3649608"/>
              <a:gd name="connsiteY3429" fmla="*/ 2211679 h 3508344"/>
              <a:gd name="connsiteX3430" fmla="*/ 2983356 w 3649608"/>
              <a:gd name="connsiteY3430" fmla="*/ 2209510 h 3508344"/>
              <a:gd name="connsiteX3431" fmla="*/ 2982138 w 3649608"/>
              <a:gd name="connsiteY3431" fmla="*/ 2207956 h 3508344"/>
              <a:gd name="connsiteX3432" fmla="*/ 2980784 w 3649608"/>
              <a:gd name="connsiteY3432" fmla="*/ 2206060 h 3508344"/>
              <a:gd name="connsiteX3433" fmla="*/ 2982138 w 3649608"/>
              <a:gd name="connsiteY3433" fmla="*/ 2203009 h 3508344"/>
              <a:gd name="connsiteX3434" fmla="*/ 2983896 w 3649608"/>
              <a:gd name="connsiteY3434" fmla="*/ 2202132 h 3508344"/>
              <a:gd name="connsiteX3435" fmla="*/ 2989984 w 3649608"/>
              <a:gd name="connsiteY3435" fmla="*/ 2202132 h 3508344"/>
              <a:gd name="connsiteX3436" fmla="*/ 2992283 w 3649608"/>
              <a:gd name="connsiteY3436" fmla="*/ 2201585 h 3508344"/>
              <a:gd name="connsiteX3437" fmla="*/ 2996073 w 3649608"/>
              <a:gd name="connsiteY3437" fmla="*/ 2198267 h 3508344"/>
              <a:gd name="connsiteX3438" fmla="*/ 3000135 w 3649608"/>
              <a:gd name="connsiteY3438" fmla="*/ 2190610 h 3508344"/>
              <a:gd name="connsiteX3439" fmla="*/ 3003111 w 3649608"/>
              <a:gd name="connsiteY3439" fmla="*/ 2187633 h 3508344"/>
              <a:gd name="connsiteX3440" fmla="*/ 3012175 w 3649608"/>
              <a:gd name="connsiteY3440" fmla="*/ 2183568 h 3508344"/>
              <a:gd name="connsiteX3441" fmla="*/ 3020698 w 3649608"/>
              <a:gd name="connsiteY3441" fmla="*/ 2181063 h 3508344"/>
              <a:gd name="connsiteX3442" fmla="*/ 3022997 w 3649608"/>
              <a:gd name="connsiteY3442" fmla="*/ 2182014 h 3508344"/>
              <a:gd name="connsiteX3443" fmla="*/ 3026109 w 3649608"/>
              <a:gd name="connsiteY3443" fmla="*/ 2185737 h 3508344"/>
              <a:gd name="connsiteX3444" fmla="*/ 3027464 w 3649608"/>
              <a:gd name="connsiteY3444" fmla="*/ 2186278 h 3508344"/>
              <a:gd name="connsiteX3445" fmla="*/ 3029085 w 3649608"/>
              <a:gd name="connsiteY3445" fmla="*/ 2184519 h 3508344"/>
              <a:gd name="connsiteX3446" fmla="*/ 3033820 w 3649608"/>
              <a:gd name="connsiteY3446" fmla="*/ 2175849 h 3508344"/>
              <a:gd name="connsiteX3447" fmla="*/ 3040454 w 3649608"/>
              <a:gd name="connsiteY3447" fmla="*/ 2170225 h 3508344"/>
              <a:gd name="connsiteX3448" fmla="*/ 3040454 w 3649608"/>
              <a:gd name="connsiteY3448" fmla="*/ 2164737 h 3508344"/>
              <a:gd name="connsiteX3449" fmla="*/ 3037609 w 3649608"/>
              <a:gd name="connsiteY3449" fmla="*/ 2157627 h 3508344"/>
              <a:gd name="connsiteX3450" fmla="*/ 3036391 w 3649608"/>
              <a:gd name="connsiteY3450" fmla="*/ 2147465 h 3508344"/>
              <a:gd name="connsiteX3451" fmla="*/ 3037609 w 3649608"/>
              <a:gd name="connsiteY3451" fmla="*/ 2145365 h 3508344"/>
              <a:gd name="connsiteX3452" fmla="*/ 3046132 w 3649608"/>
              <a:gd name="connsiteY3452" fmla="*/ 2135812 h 3508344"/>
              <a:gd name="connsiteX3453" fmla="*/ 3050866 w 3649608"/>
              <a:gd name="connsiteY3453" fmla="*/ 2126539 h 3508344"/>
              <a:gd name="connsiteX3454" fmla="*/ 3053165 w 3649608"/>
              <a:gd name="connsiteY3454" fmla="*/ 2121120 h 3508344"/>
              <a:gd name="connsiteX3455" fmla="*/ 3053165 w 3649608"/>
              <a:gd name="connsiteY3455" fmla="*/ 2116713 h 3508344"/>
              <a:gd name="connsiteX3456" fmla="*/ 3051543 w 3649608"/>
              <a:gd name="connsiteY3456" fmla="*/ 2115290 h 3508344"/>
              <a:gd name="connsiteX3457" fmla="*/ 3041125 w 3649608"/>
              <a:gd name="connsiteY3457" fmla="*/ 2110617 h 3508344"/>
              <a:gd name="connsiteX3458" fmla="*/ 3037609 w 3649608"/>
              <a:gd name="connsiteY3458" fmla="*/ 2108106 h 3508344"/>
              <a:gd name="connsiteX3459" fmla="*/ 3035714 w 3649608"/>
              <a:gd name="connsiteY3459" fmla="*/ 2104042 h 3508344"/>
              <a:gd name="connsiteX3460" fmla="*/ 3033820 w 3649608"/>
              <a:gd name="connsiteY3460" fmla="*/ 2099641 h 3508344"/>
              <a:gd name="connsiteX3461" fmla="*/ 3031520 w 3649608"/>
              <a:gd name="connsiteY3461" fmla="*/ 2095781 h 3508344"/>
              <a:gd name="connsiteX3462" fmla="*/ 3020693 w 3649608"/>
              <a:gd name="connsiteY3462" fmla="*/ 2087721 h 3508344"/>
              <a:gd name="connsiteX3463" fmla="*/ 3009057 w 3649608"/>
              <a:gd name="connsiteY3463" fmla="*/ 2081356 h 3508344"/>
              <a:gd name="connsiteX3464" fmla="*/ 3007430 w 3649608"/>
              <a:gd name="connsiteY3464" fmla="*/ 2076142 h 3508344"/>
              <a:gd name="connsiteX3465" fmla="*/ 3006212 w 3649608"/>
              <a:gd name="connsiteY3465" fmla="*/ 2061574 h 3508344"/>
              <a:gd name="connsiteX3466" fmla="*/ 3004994 w 3649608"/>
              <a:gd name="connsiteY3466" fmla="*/ 2058864 h 3508344"/>
              <a:gd name="connsiteX3467" fmla="*/ 3002696 w 3649608"/>
              <a:gd name="connsiteY3467" fmla="*/ 2054663 h 3508344"/>
              <a:gd name="connsiteX3468" fmla="*/ 3002024 w 3649608"/>
              <a:gd name="connsiteY3468" fmla="*/ 2051885 h 3508344"/>
              <a:gd name="connsiteX3469" fmla="*/ 3002696 w 3649608"/>
              <a:gd name="connsiteY3469" fmla="*/ 2048971 h 3508344"/>
              <a:gd name="connsiteX3470" fmla="*/ 3005535 w 3649608"/>
              <a:gd name="connsiteY3470" fmla="*/ 2042743 h 3508344"/>
              <a:gd name="connsiteX3471" fmla="*/ 3006212 w 3649608"/>
              <a:gd name="connsiteY3471" fmla="*/ 2040779 h 3508344"/>
              <a:gd name="connsiteX3472" fmla="*/ 3004317 w 3649608"/>
              <a:gd name="connsiteY3472" fmla="*/ 2035428 h 3508344"/>
              <a:gd name="connsiteX3473" fmla="*/ 3001478 w 3649608"/>
              <a:gd name="connsiteY3473" fmla="*/ 2033259 h 3508344"/>
              <a:gd name="connsiteX3474" fmla="*/ 2993495 w 3649608"/>
              <a:gd name="connsiteY3474" fmla="*/ 2031295 h 3508344"/>
              <a:gd name="connsiteX3475" fmla="*/ 2989979 w 3649608"/>
              <a:gd name="connsiteY3475" fmla="*/ 2028653 h 3508344"/>
              <a:gd name="connsiteX3476" fmla="*/ 2984568 w 3649608"/>
              <a:gd name="connsiteY3476" fmla="*/ 2023029 h 3508344"/>
              <a:gd name="connsiteX3477" fmla="*/ 2980778 w 3649608"/>
              <a:gd name="connsiteY3477" fmla="*/ 2021879 h 3508344"/>
              <a:gd name="connsiteX3478" fmla="*/ 2974821 w 3649608"/>
              <a:gd name="connsiteY3478" fmla="*/ 2020524 h 3508344"/>
              <a:gd name="connsiteX3479" fmla="*/ 2968192 w 3649608"/>
              <a:gd name="connsiteY3479" fmla="*/ 2015577 h 3508344"/>
              <a:gd name="connsiteX3480" fmla="*/ 2962781 w 3649608"/>
              <a:gd name="connsiteY3480" fmla="*/ 2007926 h 3508344"/>
              <a:gd name="connsiteX3481" fmla="*/ 2960209 w 3649608"/>
              <a:gd name="connsiteY3481" fmla="*/ 1993296 h 3508344"/>
              <a:gd name="connsiteX3482" fmla="*/ 2959805 w 3649608"/>
              <a:gd name="connsiteY3482" fmla="*/ 1986926 h 3508344"/>
              <a:gd name="connsiteX3483" fmla="*/ 2959805 w 3649608"/>
              <a:gd name="connsiteY3483" fmla="*/ 1980556 h 3508344"/>
              <a:gd name="connsiteX3484" fmla="*/ 2960886 w 3649608"/>
              <a:gd name="connsiteY3484" fmla="*/ 1974664 h 3508344"/>
              <a:gd name="connsiteX3485" fmla="*/ 2963999 w 3649608"/>
              <a:gd name="connsiteY3485" fmla="*/ 1969450 h 3508344"/>
              <a:gd name="connsiteX3486" fmla="*/ 2968192 w 3649608"/>
              <a:gd name="connsiteY3486" fmla="*/ 1967144 h 3508344"/>
              <a:gd name="connsiteX3487" fmla="*/ 2975361 w 3649608"/>
              <a:gd name="connsiteY3487" fmla="*/ 1966131 h 3508344"/>
              <a:gd name="connsiteX3488" fmla="*/ 2975361 w 3649608"/>
              <a:gd name="connsiteY3488" fmla="*/ 1965453 h 3508344"/>
              <a:gd name="connsiteX3489" fmla="*/ 2976038 w 3649608"/>
              <a:gd name="connsiteY3489" fmla="*/ 1964030 h 3508344"/>
              <a:gd name="connsiteX3490" fmla="*/ 2977256 w 3649608"/>
              <a:gd name="connsiteY3490" fmla="*/ 1962265 h 3508344"/>
              <a:gd name="connsiteX3491" fmla="*/ 2978337 w 3649608"/>
              <a:gd name="connsiteY3491" fmla="*/ 1961315 h 3508344"/>
              <a:gd name="connsiteX3492" fmla="*/ 2979014 w 3649608"/>
              <a:gd name="connsiteY3492" fmla="*/ 1961520 h 3508344"/>
              <a:gd name="connsiteX3493" fmla="*/ 2981449 w 3649608"/>
              <a:gd name="connsiteY3493" fmla="*/ 1962738 h 3508344"/>
              <a:gd name="connsiteX3494" fmla="*/ 2982127 w 3649608"/>
              <a:gd name="connsiteY3494" fmla="*/ 1963011 h 3508344"/>
              <a:gd name="connsiteX3495" fmla="*/ 2983885 w 3649608"/>
              <a:gd name="connsiteY3495" fmla="*/ 1962675 h 3508344"/>
              <a:gd name="connsiteX3496" fmla="*/ 2989973 w 3649608"/>
              <a:gd name="connsiteY3496" fmla="*/ 1962675 h 3508344"/>
              <a:gd name="connsiteX3497" fmla="*/ 2995390 w 3649608"/>
              <a:gd name="connsiteY3497" fmla="*/ 1961116 h 3508344"/>
              <a:gd name="connsiteX3498" fmla="*/ 3000801 w 3649608"/>
              <a:gd name="connsiteY3498" fmla="*/ 1958269 h 3508344"/>
              <a:gd name="connsiteX3499" fmla="*/ 3006218 w 3649608"/>
              <a:gd name="connsiteY3499" fmla="*/ 1954005 h 3508344"/>
              <a:gd name="connsiteX3500" fmla="*/ 3009057 w 3649608"/>
              <a:gd name="connsiteY3500" fmla="*/ 1948313 h 3508344"/>
              <a:gd name="connsiteX3501" fmla="*/ 3010952 w 3649608"/>
              <a:gd name="connsiteY3501" fmla="*/ 1943502 h 3508344"/>
              <a:gd name="connsiteX3502" fmla="*/ 3012846 w 3649608"/>
              <a:gd name="connsiteY3502" fmla="*/ 1939239 h 3508344"/>
              <a:gd name="connsiteX3503" fmla="*/ 3015282 w 3649608"/>
              <a:gd name="connsiteY3503" fmla="*/ 1935920 h 3508344"/>
              <a:gd name="connsiteX3504" fmla="*/ 3018935 w 3649608"/>
              <a:gd name="connsiteY3504" fmla="*/ 1934223 h 3508344"/>
              <a:gd name="connsiteX3505" fmla="*/ 3017040 w 3649608"/>
              <a:gd name="connsiteY3505" fmla="*/ 1931451 h 3508344"/>
              <a:gd name="connsiteX3506" fmla="*/ 3015822 w 3649608"/>
              <a:gd name="connsiteY3506" fmla="*/ 1927791 h 3508344"/>
              <a:gd name="connsiteX3507" fmla="*/ 3014064 w 3649608"/>
              <a:gd name="connsiteY3507" fmla="*/ 1921216 h 3508344"/>
              <a:gd name="connsiteX3508" fmla="*/ 3011629 w 3649608"/>
              <a:gd name="connsiteY3508" fmla="*/ 1913838 h 3508344"/>
              <a:gd name="connsiteX3509" fmla="*/ 3010411 w 3649608"/>
              <a:gd name="connsiteY3509" fmla="*/ 1910109 h 3508344"/>
              <a:gd name="connsiteX3510" fmla="*/ 3009057 w 3649608"/>
              <a:gd name="connsiteY3510" fmla="*/ 1909301 h 3508344"/>
              <a:gd name="connsiteX3511" fmla="*/ 2992277 w 3649608"/>
              <a:gd name="connsiteY3511" fmla="*/ 1890196 h 3508344"/>
              <a:gd name="connsiteX3512" fmla="*/ 2986866 w 3649608"/>
              <a:gd name="connsiteY3512" fmla="*/ 1887828 h 3508344"/>
              <a:gd name="connsiteX3513" fmla="*/ 2984972 w 3649608"/>
              <a:gd name="connsiteY3513" fmla="*/ 1888642 h 3508344"/>
              <a:gd name="connsiteX3514" fmla="*/ 2983344 w 3649608"/>
              <a:gd name="connsiteY3514" fmla="*/ 1890407 h 3508344"/>
              <a:gd name="connsiteX3515" fmla="*/ 2980773 w 3649608"/>
              <a:gd name="connsiteY3515" fmla="*/ 1891893 h 3508344"/>
              <a:gd name="connsiteX3516" fmla="*/ 2979014 w 3649608"/>
              <a:gd name="connsiteY3516" fmla="*/ 1891557 h 3508344"/>
              <a:gd name="connsiteX3517" fmla="*/ 2976716 w 3649608"/>
              <a:gd name="connsiteY3517" fmla="*/ 1889929 h 3508344"/>
              <a:gd name="connsiteX3518" fmla="*/ 2976716 w 3649608"/>
              <a:gd name="connsiteY3518" fmla="*/ 1884515 h 3508344"/>
              <a:gd name="connsiteX3519" fmla="*/ 2977256 w 3649608"/>
              <a:gd name="connsiteY3519" fmla="*/ 1884173 h 3508344"/>
              <a:gd name="connsiteX3520" fmla="*/ 2977256 w 3649608"/>
              <a:gd name="connsiteY3520" fmla="*/ 1880445 h 3508344"/>
              <a:gd name="connsiteX3521" fmla="*/ 2976716 w 3649608"/>
              <a:gd name="connsiteY3521" fmla="*/ 1876921 h 3508344"/>
              <a:gd name="connsiteX3522" fmla="*/ 2976038 w 3649608"/>
              <a:gd name="connsiteY3522" fmla="*/ 1877325 h 3508344"/>
              <a:gd name="connsiteX3523" fmla="*/ 2977256 w 3649608"/>
              <a:gd name="connsiteY3523" fmla="*/ 1875429 h 3508344"/>
              <a:gd name="connsiteX3524" fmla="*/ 2979014 w 3649608"/>
              <a:gd name="connsiteY3524" fmla="*/ 1872925 h 3508344"/>
              <a:gd name="connsiteX3525" fmla="*/ 2980773 w 3649608"/>
              <a:gd name="connsiteY3525" fmla="*/ 1870209 h 3508344"/>
              <a:gd name="connsiteX3526" fmla="*/ 2980773 w 3649608"/>
              <a:gd name="connsiteY3526" fmla="*/ 1867499 h 3508344"/>
              <a:gd name="connsiteX3527" fmla="*/ 2977256 w 3649608"/>
              <a:gd name="connsiteY3527" fmla="*/ 1863776 h 3508344"/>
              <a:gd name="connsiteX3528" fmla="*/ 2957364 w 3649608"/>
              <a:gd name="connsiteY3528" fmla="*/ 1859370 h 3508344"/>
              <a:gd name="connsiteX3529" fmla="*/ 2955470 w 3649608"/>
              <a:gd name="connsiteY3529" fmla="*/ 1853478 h 3508344"/>
              <a:gd name="connsiteX3530" fmla="*/ 2957905 w 3649608"/>
              <a:gd name="connsiteY3530" fmla="*/ 1841216 h 3508344"/>
              <a:gd name="connsiteX3531" fmla="*/ 2962098 w 3649608"/>
              <a:gd name="connsiteY3531" fmla="*/ 1828345 h 3508344"/>
              <a:gd name="connsiteX3532" fmla="*/ 2970622 w 3649608"/>
              <a:gd name="connsiteY3532" fmla="*/ 1811210 h 3508344"/>
              <a:gd name="connsiteX3533" fmla="*/ 2965210 w 3649608"/>
              <a:gd name="connsiteY3533" fmla="*/ 1801521 h 3508344"/>
              <a:gd name="connsiteX3534" fmla="*/ 2956010 w 3649608"/>
              <a:gd name="connsiteY3534" fmla="*/ 1792168 h 3508344"/>
              <a:gd name="connsiteX3535" fmla="*/ 2951271 w 3649608"/>
              <a:gd name="connsiteY3535" fmla="*/ 1783908 h 3508344"/>
              <a:gd name="connsiteX3536" fmla="*/ 2953165 w 3649608"/>
              <a:gd name="connsiteY3536" fmla="*/ 1779775 h 3508344"/>
              <a:gd name="connsiteX3537" fmla="*/ 2959794 w 3649608"/>
              <a:gd name="connsiteY3537" fmla="*/ 1772056 h 3508344"/>
              <a:gd name="connsiteX3538" fmla="*/ 2960875 w 3649608"/>
              <a:gd name="connsiteY3538" fmla="*/ 1766158 h 3508344"/>
              <a:gd name="connsiteX3539" fmla="*/ 2960875 w 3649608"/>
              <a:gd name="connsiteY3539" fmla="*/ 1759248 h 3508344"/>
              <a:gd name="connsiteX3540" fmla="*/ 2958576 w 3649608"/>
              <a:gd name="connsiteY3540" fmla="*/ 1755729 h 3508344"/>
              <a:gd name="connsiteX3541" fmla="*/ 2954787 w 3649608"/>
              <a:gd name="connsiteY3541" fmla="*/ 1753834 h 3508344"/>
              <a:gd name="connsiteX3542" fmla="*/ 2917444 w 3649608"/>
              <a:gd name="connsiteY3542" fmla="*/ 1744282 h 3508344"/>
              <a:gd name="connsiteX3543" fmla="*/ 2901205 w 3649608"/>
              <a:gd name="connsiteY3543" fmla="*/ 1743741 h 3508344"/>
              <a:gd name="connsiteX3544" fmla="*/ 2884972 w 3649608"/>
              <a:gd name="connsiteY3544" fmla="*/ 1746855 h 3508344"/>
              <a:gd name="connsiteX3545" fmla="*/ 2863725 w 3649608"/>
              <a:gd name="connsiteY3545" fmla="*/ 1761422 h 3508344"/>
              <a:gd name="connsiteX3546" fmla="*/ 2855873 w 3649608"/>
              <a:gd name="connsiteY3546" fmla="*/ 1763523 h 3508344"/>
              <a:gd name="connsiteX3547" fmla="*/ 2847481 w 3649608"/>
              <a:gd name="connsiteY3547" fmla="*/ 1763859 h 3508344"/>
              <a:gd name="connsiteX3548" fmla="*/ 2840175 w 3649608"/>
              <a:gd name="connsiteY3548" fmla="*/ 1766363 h 3508344"/>
              <a:gd name="connsiteX3549" fmla="*/ 2831783 w 3649608"/>
              <a:gd name="connsiteY3549" fmla="*/ 1773405 h 3508344"/>
              <a:gd name="connsiteX3550" fmla="*/ 2825017 w 3649608"/>
              <a:gd name="connsiteY3550" fmla="*/ 1782684 h 3508344"/>
              <a:gd name="connsiteX3551" fmla="*/ 2819606 w 3649608"/>
              <a:gd name="connsiteY3551" fmla="*/ 1789863 h 3508344"/>
              <a:gd name="connsiteX3552" fmla="*/ 2818389 w 3649608"/>
              <a:gd name="connsiteY3552" fmla="*/ 1794741 h 3508344"/>
              <a:gd name="connsiteX3553" fmla="*/ 2819065 w 3649608"/>
              <a:gd name="connsiteY3553" fmla="*/ 1798259 h 3508344"/>
              <a:gd name="connsiteX3554" fmla="*/ 2821501 w 3649608"/>
              <a:gd name="connsiteY3554" fmla="*/ 1804425 h 3508344"/>
              <a:gd name="connsiteX3555" fmla="*/ 2821501 w 3649608"/>
              <a:gd name="connsiteY3555" fmla="*/ 1805910 h 3508344"/>
              <a:gd name="connsiteX3556" fmla="*/ 2824073 w 3649608"/>
              <a:gd name="connsiteY3556" fmla="*/ 1811802 h 3508344"/>
              <a:gd name="connsiteX3557" fmla="*/ 2825017 w 3649608"/>
              <a:gd name="connsiteY3557" fmla="*/ 1813294 h 3508344"/>
              <a:gd name="connsiteX3558" fmla="*/ 2827589 w 3649608"/>
              <a:gd name="connsiteY3558" fmla="*/ 1814649 h 3508344"/>
              <a:gd name="connsiteX3559" fmla="*/ 2831783 w 3649608"/>
              <a:gd name="connsiteY3559" fmla="*/ 1812753 h 3508344"/>
              <a:gd name="connsiteX3560" fmla="*/ 2833541 w 3649608"/>
              <a:gd name="connsiteY3560" fmla="*/ 1813499 h 3508344"/>
              <a:gd name="connsiteX3561" fmla="*/ 2834895 w 3649608"/>
              <a:gd name="connsiteY3561" fmla="*/ 1821696 h 3508344"/>
              <a:gd name="connsiteX3562" fmla="*/ 2828807 w 3649608"/>
              <a:gd name="connsiteY3562" fmla="*/ 1828607 h 3508344"/>
              <a:gd name="connsiteX3563" fmla="*/ 2812431 w 3649608"/>
              <a:gd name="connsiteY3563" fmla="*/ 1839110 h 3508344"/>
              <a:gd name="connsiteX3564" fmla="*/ 2799845 w 3649608"/>
              <a:gd name="connsiteY3564" fmla="*/ 1854008 h 3508344"/>
              <a:gd name="connsiteX3565" fmla="*/ 2791999 w 3649608"/>
              <a:gd name="connsiteY3565" fmla="*/ 1858004 h 3508344"/>
              <a:gd name="connsiteX3566" fmla="*/ 2783475 w 3649608"/>
              <a:gd name="connsiteY3566" fmla="*/ 1854281 h 3508344"/>
              <a:gd name="connsiteX3567" fmla="*/ 2771976 w 3649608"/>
              <a:gd name="connsiteY3567" fmla="*/ 1854685 h 3508344"/>
              <a:gd name="connsiteX3568" fmla="*/ 2761216 w 3649608"/>
              <a:gd name="connsiteY3568" fmla="*/ 1857395 h 3508344"/>
              <a:gd name="connsiteX3569" fmla="*/ 2755197 w 3649608"/>
              <a:gd name="connsiteY3569" fmla="*/ 1861050 h 3508344"/>
              <a:gd name="connsiteX3570" fmla="*/ 2758110 w 3649608"/>
              <a:gd name="connsiteY3570" fmla="*/ 1853262 h 3508344"/>
              <a:gd name="connsiteX3571" fmla="*/ 2759999 w 3649608"/>
              <a:gd name="connsiteY3571" fmla="*/ 1849607 h 3508344"/>
              <a:gd name="connsiteX3572" fmla="*/ 2761216 w 3649608"/>
              <a:gd name="connsiteY3572" fmla="*/ 1846556 h 3508344"/>
              <a:gd name="connsiteX3573" fmla="*/ 2756414 w 3649608"/>
              <a:gd name="connsiteY3573" fmla="*/ 1841068 h 3508344"/>
              <a:gd name="connsiteX3574" fmla="*/ 2753979 w 3649608"/>
              <a:gd name="connsiteY3574" fmla="*/ 1836053 h 3508344"/>
              <a:gd name="connsiteX3575" fmla="*/ 2755197 w 3649608"/>
              <a:gd name="connsiteY3575" fmla="*/ 1831789 h 3508344"/>
              <a:gd name="connsiteX3576" fmla="*/ 2761216 w 3649608"/>
              <a:gd name="connsiteY3576" fmla="*/ 1827930 h 3508344"/>
              <a:gd name="connsiteX3577" fmla="*/ 2775629 w 3649608"/>
              <a:gd name="connsiteY3577" fmla="*/ 1820683 h 3508344"/>
              <a:gd name="connsiteX3578" fmla="*/ 2776169 w 3649608"/>
              <a:gd name="connsiteY3578" fmla="*/ 1820546 h 3508344"/>
              <a:gd name="connsiteX3579" fmla="*/ 2776847 w 3649608"/>
              <a:gd name="connsiteY3579" fmla="*/ 1820546 h 3508344"/>
              <a:gd name="connsiteX3580" fmla="*/ 2779282 w 3649608"/>
              <a:gd name="connsiteY3580" fmla="*/ 1821155 h 3508344"/>
              <a:gd name="connsiteX3581" fmla="*/ 2780500 w 3649608"/>
              <a:gd name="connsiteY3581" fmla="*/ 1821429 h 3508344"/>
              <a:gd name="connsiteX3582" fmla="*/ 2781580 w 3649608"/>
              <a:gd name="connsiteY3582" fmla="*/ 1821155 h 3508344"/>
              <a:gd name="connsiteX3583" fmla="*/ 2787669 w 3649608"/>
              <a:gd name="connsiteY3583" fmla="*/ 1819527 h 3508344"/>
              <a:gd name="connsiteX3584" fmla="*/ 2788209 w 3649608"/>
              <a:gd name="connsiteY3584" fmla="*/ 1817153 h 3508344"/>
              <a:gd name="connsiteX3585" fmla="*/ 2788209 w 3649608"/>
              <a:gd name="connsiteY3585" fmla="*/ 1809912 h 3508344"/>
              <a:gd name="connsiteX3586" fmla="*/ 2790104 w 3649608"/>
              <a:gd name="connsiteY3586" fmla="*/ 1799751 h 3508344"/>
              <a:gd name="connsiteX3587" fmla="*/ 2790781 w 3649608"/>
              <a:gd name="connsiteY3587" fmla="*/ 1796905 h 3508344"/>
              <a:gd name="connsiteX3588" fmla="*/ 2799305 w 3649608"/>
              <a:gd name="connsiteY3588" fmla="*/ 1778955 h 3508344"/>
              <a:gd name="connsiteX3589" fmla="*/ 2798627 w 3649608"/>
              <a:gd name="connsiteY3589" fmla="*/ 1774954 h 3508344"/>
              <a:gd name="connsiteX3590" fmla="*/ 2795515 w 3649608"/>
              <a:gd name="connsiteY3590" fmla="*/ 1769534 h 3508344"/>
              <a:gd name="connsiteX3591" fmla="*/ 2791999 w 3649608"/>
              <a:gd name="connsiteY3591" fmla="*/ 1765606 h 3508344"/>
              <a:gd name="connsiteX3592" fmla="*/ 2778735 w 3649608"/>
              <a:gd name="connsiteY3592" fmla="*/ 1757340 h 3508344"/>
              <a:gd name="connsiteX3593" fmla="*/ 2781575 w 3649608"/>
              <a:gd name="connsiteY3593" fmla="*/ 1754631 h 3508344"/>
              <a:gd name="connsiteX3594" fmla="*/ 2781575 w 3649608"/>
              <a:gd name="connsiteY3594" fmla="*/ 1747048 h 3508344"/>
              <a:gd name="connsiteX3595" fmla="*/ 2781171 w 3649608"/>
              <a:gd name="connsiteY3595" fmla="*/ 1746029 h 3508344"/>
              <a:gd name="connsiteX3596" fmla="*/ 2780494 w 3649608"/>
              <a:gd name="connsiteY3596" fmla="*/ 1744469 h 3508344"/>
              <a:gd name="connsiteX3597" fmla="*/ 2779953 w 3649608"/>
              <a:gd name="connsiteY3597" fmla="*/ 1742773 h 3508344"/>
              <a:gd name="connsiteX3598" fmla="*/ 2779953 w 3649608"/>
              <a:gd name="connsiteY3598" fmla="*/ 1740945 h 3508344"/>
              <a:gd name="connsiteX3599" fmla="*/ 2781171 w 3649608"/>
              <a:gd name="connsiteY3599" fmla="*/ 1738845 h 3508344"/>
              <a:gd name="connsiteX3600" fmla="*/ 2784147 w 3649608"/>
              <a:gd name="connsiteY3600" fmla="*/ 1735731 h 3508344"/>
              <a:gd name="connsiteX3601" fmla="*/ 2792670 w 3649608"/>
              <a:gd name="connsiteY3601" fmla="*/ 1720828 h 3508344"/>
              <a:gd name="connsiteX3602" fmla="*/ 2801597 w 3649608"/>
              <a:gd name="connsiteY3602" fmla="*/ 1709784 h 3508344"/>
              <a:gd name="connsiteX3603" fmla="*/ 2795510 w 3649608"/>
              <a:gd name="connsiteY3603" fmla="*/ 1703010 h 3508344"/>
              <a:gd name="connsiteX3604" fmla="*/ 2794292 w 3649608"/>
              <a:gd name="connsiteY3604" fmla="*/ 1698342 h 3508344"/>
              <a:gd name="connsiteX3605" fmla="*/ 2798081 w 3649608"/>
              <a:gd name="connsiteY3605" fmla="*/ 1693867 h 3508344"/>
              <a:gd name="connsiteX3606" fmla="*/ 2831094 w 3649608"/>
              <a:gd name="connsiteY3606" fmla="*/ 1663389 h 3508344"/>
              <a:gd name="connsiteX3607" fmla="*/ 2849228 w 3649608"/>
              <a:gd name="connsiteY3607" fmla="*/ 1653563 h 3508344"/>
              <a:gd name="connsiteX3608" fmla="*/ 2851663 w 3649608"/>
              <a:gd name="connsiteY3608" fmla="*/ 1651394 h 3508344"/>
              <a:gd name="connsiteX3609" fmla="*/ 2858292 w 3649608"/>
              <a:gd name="connsiteY3609" fmla="*/ 1644016 h 3508344"/>
              <a:gd name="connsiteX3610" fmla="*/ 2866275 w 3649608"/>
              <a:gd name="connsiteY3610" fmla="*/ 1639747 h 3508344"/>
              <a:gd name="connsiteX3611" fmla="*/ 2869114 w 3649608"/>
              <a:gd name="connsiteY3611" fmla="*/ 1637652 h 3508344"/>
              <a:gd name="connsiteX3612" fmla="*/ 2871686 w 3649608"/>
              <a:gd name="connsiteY3612" fmla="*/ 1634202 h 3508344"/>
              <a:gd name="connsiteX3613" fmla="*/ 2872903 w 3649608"/>
              <a:gd name="connsiteY3613" fmla="*/ 1631219 h 3508344"/>
              <a:gd name="connsiteX3614" fmla="*/ 2872903 w 3649608"/>
              <a:gd name="connsiteY3614" fmla="*/ 1625054 h 3508344"/>
              <a:gd name="connsiteX3615" fmla="*/ 2871009 w 3649608"/>
              <a:gd name="connsiteY3615" fmla="*/ 1623090 h 3508344"/>
              <a:gd name="connsiteX3616" fmla="*/ 2869114 w 3649608"/>
              <a:gd name="connsiteY3616" fmla="*/ 1621331 h 3508344"/>
              <a:gd name="connsiteX3617" fmla="*/ 2868573 w 3649608"/>
              <a:gd name="connsiteY3617" fmla="*/ 1619225 h 3508344"/>
              <a:gd name="connsiteX3618" fmla="*/ 2869114 w 3649608"/>
              <a:gd name="connsiteY3618" fmla="*/ 1617466 h 3508344"/>
              <a:gd name="connsiteX3619" fmla="*/ 2872903 w 3649608"/>
              <a:gd name="connsiteY3619" fmla="*/ 1605682 h 3508344"/>
              <a:gd name="connsiteX3620" fmla="*/ 2874531 w 3649608"/>
              <a:gd name="connsiteY3620" fmla="*/ 1602562 h 3508344"/>
              <a:gd name="connsiteX3621" fmla="*/ 2876425 w 3649608"/>
              <a:gd name="connsiteY3621" fmla="*/ 1599175 h 3508344"/>
              <a:gd name="connsiteX3622" fmla="*/ 2876425 w 3649608"/>
              <a:gd name="connsiteY3622" fmla="*/ 1594029 h 3508344"/>
              <a:gd name="connsiteX3623" fmla="*/ 2875748 w 3649608"/>
              <a:gd name="connsiteY3623" fmla="*/ 1590101 h 3508344"/>
              <a:gd name="connsiteX3624" fmla="*/ 2872232 w 3649608"/>
              <a:gd name="connsiteY3624" fmla="*/ 1583737 h 3508344"/>
              <a:gd name="connsiteX3625" fmla="*/ 2871691 w 3649608"/>
              <a:gd name="connsiteY3625" fmla="*/ 1580554 h 3508344"/>
              <a:gd name="connsiteX3626" fmla="*/ 2875208 w 3649608"/>
              <a:gd name="connsiteY3626" fmla="*/ 1567683 h 3508344"/>
              <a:gd name="connsiteX3627" fmla="*/ 2887253 w 3649608"/>
              <a:gd name="connsiteY3627" fmla="*/ 1560778 h 3508344"/>
              <a:gd name="connsiteX3628" fmla="*/ 2913774 w 3649608"/>
              <a:gd name="connsiteY3628" fmla="*/ 1552307 h 3508344"/>
              <a:gd name="connsiteX3629" fmla="*/ 2930690 w 3649608"/>
              <a:gd name="connsiteY3629" fmla="*/ 1539710 h 3508344"/>
              <a:gd name="connsiteX3630" fmla="*/ 2936101 w 3649608"/>
              <a:gd name="connsiteY3630" fmla="*/ 1531512 h 3508344"/>
              <a:gd name="connsiteX3631" fmla="*/ 2933125 w 3649608"/>
              <a:gd name="connsiteY3631" fmla="*/ 1524806 h 3508344"/>
              <a:gd name="connsiteX3632" fmla="*/ 2936778 w 3649608"/>
              <a:gd name="connsiteY3632" fmla="*/ 1518977 h 3508344"/>
              <a:gd name="connsiteX3633" fmla="*/ 2938536 w 3649608"/>
              <a:gd name="connsiteY3633" fmla="*/ 1516671 h 3508344"/>
              <a:gd name="connsiteX3634" fmla="*/ 2945307 w 3649608"/>
              <a:gd name="connsiteY3634" fmla="*/ 1514434 h 3508344"/>
              <a:gd name="connsiteX3635" fmla="*/ 2945848 w 3649608"/>
              <a:gd name="connsiteY3635" fmla="*/ 1512129 h 3508344"/>
              <a:gd name="connsiteX3636" fmla="*/ 2947066 w 3649608"/>
              <a:gd name="connsiteY3636" fmla="*/ 1511519 h 3508344"/>
              <a:gd name="connsiteX3637" fmla="*/ 2950718 w 3649608"/>
              <a:gd name="connsiteY3637" fmla="*/ 1509624 h 3508344"/>
              <a:gd name="connsiteX3638" fmla="*/ 2950041 w 3649608"/>
              <a:gd name="connsiteY3638" fmla="*/ 1503390 h 3508344"/>
              <a:gd name="connsiteX3639" fmla="*/ 2957888 w 3649608"/>
              <a:gd name="connsiteY3639" fmla="*/ 1500749 h 3508344"/>
              <a:gd name="connsiteX3640" fmla="*/ 2974127 w 3649608"/>
              <a:gd name="connsiteY3640" fmla="*/ 1485777 h 3508344"/>
              <a:gd name="connsiteX3641" fmla="*/ 2978320 w 3649608"/>
              <a:gd name="connsiteY3641" fmla="*/ 1477847 h 3508344"/>
              <a:gd name="connsiteX3642" fmla="*/ 2985626 w 3649608"/>
              <a:gd name="connsiteY3642" fmla="*/ 1470464 h 3508344"/>
              <a:gd name="connsiteX3643" fmla="*/ 3002673 w 3649608"/>
              <a:gd name="connsiteY3643" fmla="*/ 1458065 h 3508344"/>
              <a:gd name="connsiteX3644" fmla="*/ 3002001 w 3649608"/>
              <a:gd name="connsiteY3644" fmla="*/ 1449059 h 3508344"/>
              <a:gd name="connsiteX3645" fmla="*/ 3003082 w 3649608"/>
              <a:gd name="connsiteY3645" fmla="*/ 1441539 h 3508344"/>
              <a:gd name="connsiteX3646" fmla="*/ 3008090 w 3649608"/>
              <a:gd name="connsiteY3646" fmla="*/ 1436729 h 3508344"/>
              <a:gd name="connsiteX3647" fmla="*/ 3010388 w 3649608"/>
              <a:gd name="connsiteY3647" fmla="*/ 1436456 h 3508344"/>
              <a:gd name="connsiteX3648" fmla="*/ 3011606 w 3649608"/>
              <a:gd name="connsiteY3648" fmla="*/ 1435915 h 3508344"/>
              <a:gd name="connsiteX3649" fmla="*/ 3015259 w 3649608"/>
              <a:gd name="connsiteY3649" fmla="*/ 1431036 h 3508344"/>
              <a:gd name="connsiteX3650" fmla="*/ 3017558 w 3649608"/>
              <a:gd name="connsiteY3650" fmla="*/ 1429482 h 3508344"/>
              <a:gd name="connsiteX3651" fmla="*/ 3020130 w 3649608"/>
              <a:gd name="connsiteY3651" fmla="*/ 1428805 h 3508344"/>
              <a:gd name="connsiteX3652" fmla="*/ 3022428 w 3649608"/>
              <a:gd name="connsiteY3652" fmla="*/ 1427251 h 3508344"/>
              <a:gd name="connsiteX3653" fmla="*/ 3024323 w 3649608"/>
              <a:gd name="connsiteY3653" fmla="*/ 1423323 h 3508344"/>
              <a:gd name="connsiteX3654" fmla="*/ 3021751 w 3649608"/>
              <a:gd name="connsiteY3654" fmla="*/ 1419594 h 3508344"/>
              <a:gd name="connsiteX3655" fmla="*/ 3018235 w 3649608"/>
              <a:gd name="connsiteY3655" fmla="*/ 1416139 h 3508344"/>
              <a:gd name="connsiteX3656" fmla="*/ 3014719 w 3649608"/>
              <a:gd name="connsiteY3656" fmla="*/ 1413230 h 3508344"/>
              <a:gd name="connsiteX3657" fmla="*/ 3009711 w 3649608"/>
              <a:gd name="connsiteY3657" fmla="*/ 1415399 h 3508344"/>
              <a:gd name="connsiteX3658" fmla="*/ 2980215 w 3649608"/>
              <a:gd name="connsiteY3658" fmla="*/ 1418245 h 3508344"/>
              <a:gd name="connsiteX3659" fmla="*/ 2981432 w 3649608"/>
              <a:gd name="connsiteY3659" fmla="*/ 1413640 h 3508344"/>
              <a:gd name="connsiteX3660" fmla="*/ 2984949 w 3649608"/>
              <a:gd name="connsiteY3660" fmla="*/ 1407947 h 3508344"/>
              <a:gd name="connsiteX3661" fmla="*/ 2988738 w 3649608"/>
              <a:gd name="connsiteY3661" fmla="*/ 1403000 h 3508344"/>
              <a:gd name="connsiteX3662" fmla="*/ 2994690 w 3649608"/>
              <a:gd name="connsiteY3662" fmla="*/ 1399271 h 3508344"/>
              <a:gd name="connsiteX3663" fmla="*/ 2995367 w 3649608"/>
              <a:gd name="connsiteY3663" fmla="*/ 1392434 h 3508344"/>
              <a:gd name="connsiteX3664" fmla="*/ 3001996 w 3649608"/>
              <a:gd name="connsiteY3664" fmla="*/ 1390943 h 3508344"/>
              <a:gd name="connsiteX3665" fmla="*/ 3005512 w 3649608"/>
              <a:gd name="connsiteY3665" fmla="*/ 1388637 h 3508344"/>
              <a:gd name="connsiteX3666" fmla="*/ 3009029 w 3649608"/>
              <a:gd name="connsiteY3666" fmla="*/ 1385455 h 3508344"/>
              <a:gd name="connsiteX3667" fmla="*/ 3011600 w 3649608"/>
              <a:gd name="connsiteY3667" fmla="*/ 1382404 h 3508344"/>
              <a:gd name="connsiteX3668" fmla="*/ 3010383 w 3649608"/>
              <a:gd name="connsiteY3668" fmla="*/ 1377935 h 3508344"/>
              <a:gd name="connsiteX3669" fmla="*/ 3007401 w 3649608"/>
              <a:gd name="connsiteY3669" fmla="*/ 1372925 h 3508344"/>
              <a:gd name="connsiteX3670" fmla="*/ 3006724 w 3649608"/>
              <a:gd name="connsiteY3670" fmla="*/ 1368861 h 3508344"/>
              <a:gd name="connsiteX3671" fmla="*/ 3011595 w 3649608"/>
              <a:gd name="connsiteY3671" fmla="*/ 1367438 h 3508344"/>
              <a:gd name="connsiteX3672" fmla="*/ 3014030 w 3649608"/>
              <a:gd name="connsiteY3672" fmla="*/ 1365741 h 3508344"/>
              <a:gd name="connsiteX3673" fmla="*/ 3015788 w 3649608"/>
              <a:gd name="connsiteY3673" fmla="*/ 1365127 h 3508344"/>
              <a:gd name="connsiteX3674" fmla="*/ 3018223 w 3649608"/>
              <a:gd name="connsiteY3674" fmla="*/ 1365741 h 3508344"/>
              <a:gd name="connsiteX3675" fmla="*/ 3020658 w 3649608"/>
              <a:gd name="connsiteY3675" fmla="*/ 1367438 h 3508344"/>
              <a:gd name="connsiteX3676" fmla="*/ 3026747 w 3649608"/>
              <a:gd name="connsiteY3676" fmla="*/ 1368388 h 3508344"/>
              <a:gd name="connsiteX3677" fmla="*/ 3039464 w 3649608"/>
              <a:gd name="connsiteY3677" fmla="*/ 1366151 h 3508344"/>
              <a:gd name="connsiteX3678" fmla="*/ 3045421 w 3649608"/>
              <a:gd name="connsiteY3678" fmla="*/ 1367443 h 3508344"/>
              <a:gd name="connsiteX3679" fmla="*/ 3048397 w 3649608"/>
              <a:gd name="connsiteY3679" fmla="*/ 1369271 h 3508344"/>
              <a:gd name="connsiteX3680" fmla="*/ 3051509 w 3649608"/>
              <a:gd name="connsiteY3680" fmla="*/ 1369812 h 3508344"/>
              <a:gd name="connsiteX3681" fmla="*/ 3058542 w 3649608"/>
              <a:gd name="connsiteY3681" fmla="*/ 1369203 h 3508344"/>
              <a:gd name="connsiteX3682" fmla="*/ 3053808 w 3649608"/>
              <a:gd name="connsiteY3682" fmla="*/ 1379501 h 3508344"/>
              <a:gd name="connsiteX3683" fmla="*/ 3055703 w 3649608"/>
              <a:gd name="connsiteY3683" fmla="*/ 1385529 h 3508344"/>
              <a:gd name="connsiteX3684" fmla="*/ 3060437 w 3649608"/>
              <a:gd name="connsiteY3684" fmla="*/ 1388780 h 3508344"/>
              <a:gd name="connsiteX3685" fmla="*/ 3068283 w 3649608"/>
              <a:gd name="connsiteY3685" fmla="*/ 1391085 h 3508344"/>
              <a:gd name="connsiteX3686" fmla="*/ 3068960 w 3649608"/>
              <a:gd name="connsiteY3686" fmla="*/ 1391899 h 3508344"/>
              <a:gd name="connsiteX3687" fmla="*/ 3069637 w 3649608"/>
              <a:gd name="connsiteY3687" fmla="*/ 1393254 h 3508344"/>
              <a:gd name="connsiteX3688" fmla="*/ 3070582 w 3649608"/>
              <a:gd name="connsiteY3688" fmla="*/ 1394472 h 3508344"/>
              <a:gd name="connsiteX3689" fmla="*/ 3072476 w 3649608"/>
              <a:gd name="connsiteY3689" fmla="*/ 1395423 h 3508344"/>
              <a:gd name="connsiteX3690" fmla="*/ 3074371 w 3649608"/>
              <a:gd name="connsiteY3690" fmla="*/ 1395019 h 3508344"/>
              <a:gd name="connsiteX3691" fmla="*/ 3083982 w 3649608"/>
              <a:gd name="connsiteY3691" fmla="*/ 1390954 h 3508344"/>
              <a:gd name="connsiteX3692" fmla="*/ 3089933 w 3649608"/>
              <a:gd name="connsiteY3692" fmla="*/ 1389531 h 3508344"/>
              <a:gd name="connsiteX3693" fmla="*/ 3107663 w 3649608"/>
              <a:gd name="connsiteY3693" fmla="*/ 1390345 h 3508344"/>
              <a:gd name="connsiteX3694" fmla="*/ 3114696 w 3649608"/>
              <a:gd name="connsiteY3694" fmla="*/ 1387499 h 3508344"/>
              <a:gd name="connsiteX3695" fmla="*/ 3119703 w 3649608"/>
              <a:gd name="connsiteY3695" fmla="*/ 1381060 h 3508344"/>
              <a:gd name="connsiteX3696" fmla="*/ 3120107 w 3649608"/>
              <a:gd name="connsiteY3696" fmla="*/ 1377611 h 3508344"/>
              <a:gd name="connsiteX3697" fmla="*/ 3119703 w 3649608"/>
              <a:gd name="connsiteY3697" fmla="*/ 1375578 h 3508344"/>
              <a:gd name="connsiteX3698" fmla="*/ 3118485 w 3649608"/>
              <a:gd name="connsiteY3698" fmla="*/ 1373888 h 3508344"/>
              <a:gd name="connsiteX3699" fmla="*/ 3117808 w 3649608"/>
              <a:gd name="connsiteY3699" fmla="*/ 1372937 h 3508344"/>
              <a:gd name="connsiteX3700" fmla="*/ 3116590 w 3649608"/>
              <a:gd name="connsiteY3700" fmla="*/ 1370768 h 3508344"/>
              <a:gd name="connsiteX3701" fmla="*/ 3116590 w 3649608"/>
              <a:gd name="connsiteY3701" fmla="*/ 1368462 h 3508344"/>
              <a:gd name="connsiteX3702" fmla="*/ 3119703 w 3649608"/>
              <a:gd name="connsiteY3702" fmla="*/ 1367654 h 3508344"/>
              <a:gd name="connsiteX3703" fmla="*/ 3123219 w 3649608"/>
              <a:gd name="connsiteY3703" fmla="*/ 1368872 h 3508344"/>
              <a:gd name="connsiteX3704" fmla="*/ 3126195 w 3649608"/>
              <a:gd name="connsiteY3704" fmla="*/ 1371110 h 3508344"/>
              <a:gd name="connsiteX3705" fmla="*/ 3129848 w 3649608"/>
              <a:gd name="connsiteY3705" fmla="*/ 1371514 h 3508344"/>
              <a:gd name="connsiteX3706" fmla="*/ 3133364 w 3649608"/>
              <a:gd name="connsiteY3706" fmla="*/ 1368058 h 3508344"/>
              <a:gd name="connsiteX3707" fmla="*/ 3134041 w 3649608"/>
              <a:gd name="connsiteY3707" fmla="*/ 1367449 h 3508344"/>
              <a:gd name="connsiteX3708" fmla="*/ 3134041 w 3649608"/>
              <a:gd name="connsiteY3708" fmla="*/ 1364540 h 3508344"/>
              <a:gd name="connsiteX3709" fmla="*/ 3132147 w 3649608"/>
              <a:gd name="connsiteY3709" fmla="*/ 1362035 h 3508344"/>
              <a:gd name="connsiteX3710" fmla="*/ 3131742 w 3649608"/>
              <a:gd name="connsiteY3710" fmla="*/ 1360544 h 3508344"/>
              <a:gd name="connsiteX3711" fmla="*/ 3132147 w 3649608"/>
              <a:gd name="connsiteY3711" fmla="*/ 1359394 h 3508344"/>
              <a:gd name="connsiteX3712" fmla="*/ 3133364 w 3649608"/>
              <a:gd name="connsiteY3712" fmla="*/ 1358586 h 3508344"/>
              <a:gd name="connsiteX3713" fmla="*/ 3135936 w 3649608"/>
              <a:gd name="connsiteY3713" fmla="*/ 1359126 h 3508344"/>
              <a:gd name="connsiteX3714" fmla="*/ 3138371 w 3649608"/>
              <a:gd name="connsiteY3714" fmla="*/ 1358517 h 3508344"/>
              <a:gd name="connsiteX3715" fmla="*/ 3138775 w 3649608"/>
              <a:gd name="connsiteY3715" fmla="*/ 1356417 h 3508344"/>
              <a:gd name="connsiteX3716" fmla="*/ 3138775 w 3649608"/>
              <a:gd name="connsiteY3716" fmla="*/ 1352756 h 3508344"/>
              <a:gd name="connsiteX3717" fmla="*/ 3138371 w 3649608"/>
              <a:gd name="connsiteY3717" fmla="*/ 1352756 h 3508344"/>
              <a:gd name="connsiteX3718" fmla="*/ 3134041 w 3649608"/>
              <a:gd name="connsiteY3718" fmla="*/ 1349637 h 3508344"/>
              <a:gd name="connsiteX3719" fmla="*/ 3133364 w 3649608"/>
              <a:gd name="connsiteY3719" fmla="*/ 1349301 h 3508344"/>
              <a:gd name="connsiteX3720" fmla="*/ 3144465 w 3649608"/>
              <a:gd name="connsiteY3720" fmla="*/ 1340494 h 3508344"/>
              <a:gd name="connsiteX3721" fmla="*/ 3150417 w 3649608"/>
              <a:gd name="connsiteY3721" fmla="*/ 1337107 h 3508344"/>
              <a:gd name="connsiteX3722" fmla="*/ 3158809 w 3649608"/>
              <a:gd name="connsiteY3722" fmla="*/ 1333993 h 3508344"/>
              <a:gd name="connsiteX3723" fmla="*/ 3158132 w 3649608"/>
              <a:gd name="connsiteY3723" fmla="*/ 1333931 h 3508344"/>
              <a:gd name="connsiteX3724" fmla="*/ 3158809 w 3649608"/>
              <a:gd name="connsiteY3724" fmla="*/ 1333794 h 3508344"/>
              <a:gd name="connsiteX3725" fmla="*/ 3160027 w 3649608"/>
              <a:gd name="connsiteY3725" fmla="*/ 1330065 h 3508344"/>
              <a:gd name="connsiteX3726" fmla="*/ 3160704 w 3649608"/>
              <a:gd name="connsiteY3726" fmla="*/ 1328716 h 3508344"/>
              <a:gd name="connsiteX3727" fmla="*/ 3160027 w 3649608"/>
              <a:gd name="connsiteY3727" fmla="*/ 1325192 h 3508344"/>
              <a:gd name="connsiteX3728" fmla="*/ 3158809 w 3649608"/>
              <a:gd name="connsiteY3728" fmla="*/ 1323297 h 3508344"/>
              <a:gd name="connsiteX3729" fmla="*/ 3156915 w 3649608"/>
              <a:gd name="connsiteY3729" fmla="*/ 1321942 h 3508344"/>
              <a:gd name="connsiteX3730" fmla="*/ 3155834 w 3649608"/>
              <a:gd name="connsiteY3730" fmla="*/ 1320052 h 3508344"/>
              <a:gd name="connsiteX3731" fmla="*/ 3150417 w 3649608"/>
              <a:gd name="connsiteY3731" fmla="*/ 1308803 h 3508344"/>
              <a:gd name="connsiteX3732" fmla="*/ 3146764 w 3649608"/>
              <a:gd name="connsiteY3732" fmla="*/ 1304130 h 3508344"/>
              <a:gd name="connsiteX3733" fmla="*/ 3143248 w 3649608"/>
              <a:gd name="connsiteY3733" fmla="*/ 1302296 h 3508344"/>
              <a:gd name="connsiteX3734" fmla="*/ 3141893 w 3649608"/>
              <a:gd name="connsiteY3734" fmla="*/ 1300537 h 3508344"/>
              <a:gd name="connsiteX3735" fmla="*/ 3141353 w 3649608"/>
              <a:gd name="connsiteY3735" fmla="*/ 1296541 h 3508344"/>
              <a:gd name="connsiteX3736" fmla="*/ 3140676 w 3649608"/>
              <a:gd name="connsiteY3736" fmla="*/ 1288617 h 3508344"/>
              <a:gd name="connsiteX3737" fmla="*/ 3141353 w 3649608"/>
              <a:gd name="connsiteY3737" fmla="*/ 1286448 h 3508344"/>
              <a:gd name="connsiteX3738" fmla="*/ 3145410 w 3649608"/>
              <a:gd name="connsiteY3738" fmla="*/ 1282116 h 3508344"/>
              <a:gd name="connsiteX3739" fmla="*/ 3147304 w 3649608"/>
              <a:gd name="connsiteY3739" fmla="*/ 1279605 h 3508344"/>
              <a:gd name="connsiteX3740" fmla="*/ 3147304 w 3649608"/>
              <a:gd name="connsiteY3740" fmla="*/ 1273577 h 3508344"/>
              <a:gd name="connsiteX3741" fmla="*/ 3144465 w 3649608"/>
              <a:gd name="connsiteY3741" fmla="*/ 1260637 h 3508344"/>
              <a:gd name="connsiteX3742" fmla="*/ 3144869 w 3649608"/>
              <a:gd name="connsiteY3742" fmla="*/ 1255560 h 3508344"/>
              <a:gd name="connsiteX3743" fmla="*/ 3148659 w 3649608"/>
              <a:gd name="connsiteY3743" fmla="*/ 1243571 h 3508344"/>
              <a:gd name="connsiteX3744" fmla="*/ 3149876 w 3649608"/>
              <a:gd name="connsiteY3744" fmla="*/ 1241806 h 3508344"/>
              <a:gd name="connsiteX3745" fmla="*/ 3153398 w 3649608"/>
              <a:gd name="connsiteY3745" fmla="*/ 1239910 h 3508344"/>
              <a:gd name="connsiteX3746" fmla="*/ 3153398 w 3649608"/>
              <a:gd name="connsiteY3746" fmla="*/ 1235846 h 3508344"/>
              <a:gd name="connsiteX3747" fmla="*/ 3152175 w 3649608"/>
              <a:gd name="connsiteY3747" fmla="*/ 1229003 h 3508344"/>
              <a:gd name="connsiteX3748" fmla="*/ 3152175 w 3649608"/>
              <a:gd name="connsiteY3748" fmla="*/ 1223851 h 3508344"/>
              <a:gd name="connsiteX3749" fmla="*/ 3153398 w 3649608"/>
              <a:gd name="connsiteY3749" fmla="*/ 1222297 h 3508344"/>
              <a:gd name="connsiteX3750" fmla="*/ 3154616 w 3649608"/>
              <a:gd name="connsiteY3750" fmla="*/ 1220669 h 3508344"/>
              <a:gd name="connsiteX3751" fmla="*/ 3155834 w 3649608"/>
              <a:gd name="connsiteY3751" fmla="*/ 1218910 h 3508344"/>
              <a:gd name="connsiteX3752" fmla="*/ 3157597 w 3649608"/>
              <a:gd name="connsiteY3752" fmla="*/ 1215119 h 3508344"/>
              <a:gd name="connsiteX3753" fmla="*/ 3157597 w 3649608"/>
              <a:gd name="connsiteY3753" fmla="*/ 1207530 h 3508344"/>
              <a:gd name="connsiteX3754" fmla="*/ 3158815 w 3649608"/>
              <a:gd name="connsiteY3754" fmla="*/ 1202584 h 3508344"/>
              <a:gd name="connsiteX3755" fmla="*/ 3165444 w 3649608"/>
              <a:gd name="connsiteY3755" fmla="*/ 1195542 h 3508344"/>
              <a:gd name="connsiteX3756" fmla="*/ 3167879 w 3649608"/>
              <a:gd name="connsiteY3756" fmla="*/ 1191073 h 3508344"/>
              <a:gd name="connsiteX3757" fmla="*/ 3167339 w 3649608"/>
              <a:gd name="connsiteY3757" fmla="*/ 1179557 h 3508344"/>
              <a:gd name="connsiteX3758" fmla="*/ 3156511 w 3649608"/>
              <a:gd name="connsiteY3758" fmla="*/ 1160589 h 3508344"/>
              <a:gd name="connsiteX3759" fmla="*/ 3155834 w 3649608"/>
              <a:gd name="connsiteY3759" fmla="*/ 1145281 h 3508344"/>
              <a:gd name="connsiteX3760" fmla="*/ 3157597 w 3649608"/>
              <a:gd name="connsiteY3760" fmla="*/ 1138029 h 3508344"/>
              <a:gd name="connsiteX3761" fmla="*/ 3158815 w 3649608"/>
              <a:gd name="connsiteY3761" fmla="*/ 1132410 h 3508344"/>
              <a:gd name="connsiteX3762" fmla="*/ 3160710 w 3649608"/>
              <a:gd name="connsiteY3762" fmla="*/ 1129023 h 3508344"/>
              <a:gd name="connsiteX3763" fmla="*/ 3162468 w 3649608"/>
              <a:gd name="connsiteY3763" fmla="*/ 1126791 h 3508344"/>
              <a:gd name="connsiteX3764" fmla="*/ 3163549 w 3649608"/>
              <a:gd name="connsiteY3764" fmla="*/ 1123877 h 3508344"/>
              <a:gd name="connsiteX3765" fmla="*/ 3164226 w 3649608"/>
              <a:gd name="connsiteY3765" fmla="*/ 1118525 h 3508344"/>
              <a:gd name="connsiteX3766" fmla="*/ 3166121 w 3649608"/>
              <a:gd name="connsiteY3766" fmla="*/ 1113983 h 3508344"/>
              <a:gd name="connsiteX3767" fmla="*/ 3181683 w 3649608"/>
              <a:gd name="connsiteY3767" fmla="*/ 1091901 h 3508344"/>
              <a:gd name="connsiteX3768" fmla="*/ 3184118 w 3649608"/>
              <a:gd name="connsiteY3768" fmla="*/ 1086618 h 3508344"/>
              <a:gd name="connsiteX3769" fmla="*/ 3186013 w 3649608"/>
              <a:gd name="connsiteY3769" fmla="*/ 1080254 h 3508344"/>
              <a:gd name="connsiteX3770" fmla="*/ 3186690 w 3649608"/>
              <a:gd name="connsiteY3770" fmla="*/ 1072665 h 3508344"/>
              <a:gd name="connsiteX3771" fmla="*/ 3187640 w 3649608"/>
              <a:gd name="connsiteY3771" fmla="*/ 1064809 h 3508344"/>
              <a:gd name="connsiteX3772" fmla="*/ 3192107 w 3649608"/>
              <a:gd name="connsiteY3772" fmla="*/ 1061491 h 3508344"/>
              <a:gd name="connsiteX3773" fmla="*/ 3196841 w 3649608"/>
              <a:gd name="connsiteY3773" fmla="*/ 1059117 h 3508344"/>
              <a:gd name="connsiteX3774" fmla="*/ 3199947 w 3649608"/>
              <a:gd name="connsiteY3774" fmla="*/ 1053566 h 3508344"/>
              <a:gd name="connsiteX3775" fmla="*/ 3200351 w 3649608"/>
              <a:gd name="connsiteY3775" fmla="*/ 1048414 h 3508344"/>
              <a:gd name="connsiteX3776" fmla="*/ 3199270 w 3649608"/>
              <a:gd name="connsiteY3776" fmla="*/ 1043399 h 3508344"/>
              <a:gd name="connsiteX3777" fmla="*/ 3197507 w 3649608"/>
              <a:gd name="connsiteY3777" fmla="*/ 1038595 h 3508344"/>
              <a:gd name="connsiteX3778" fmla="*/ 3196835 w 3649608"/>
              <a:gd name="connsiteY3778" fmla="*/ 1034120 h 3508344"/>
              <a:gd name="connsiteX3779" fmla="*/ 3196835 w 3649608"/>
              <a:gd name="connsiteY3779" fmla="*/ 1029247 h 3508344"/>
              <a:gd name="connsiteX3780" fmla="*/ 3198730 w 3649608"/>
              <a:gd name="connsiteY3780" fmla="*/ 1019353 h 3508344"/>
              <a:gd name="connsiteX3781" fmla="*/ 3199947 w 3649608"/>
              <a:gd name="connsiteY3781" fmla="*/ 1015084 h 3508344"/>
              <a:gd name="connsiteX3782" fmla="*/ 3201575 w 3649608"/>
              <a:gd name="connsiteY3782" fmla="*/ 1011560 h 3508344"/>
              <a:gd name="connsiteX3783" fmla="*/ 3203469 w 3649608"/>
              <a:gd name="connsiteY3783" fmla="*/ 1009124 h 3508344"/>
              <a:gd name="connsiteX3784" fmla="*/ 3204687 w 3649608"/>
              <a:gd name="connsiteY3784" fmla="*/ 1005463 h 3508344"/>
              <a:gd name="connsiteX3785" fmla="*/ 3205364 w 3649608"/>
              <a:gd name="connsiteY3785" fmla="*/ 998416 h 3508344"/>
              <a:gd name="connsiteX3786" fmla="*/ 3206445 w 3649608"/>
              <a:gd name="connsiteY3786" fmla="*/ 994960 h 3508344"/>
              <a:gd name="connsiteX3787" fmla="*/ 3209558 w 3649608"/>
              <a:gd name="connsiteY3787" fmla="*/ 991983 h 3508344"/>
              <a:gd name="connsiteX3788" fmla="*/ 3215509 w 3649608"/>
              <a:gd name="connsiteY3788" fmla="*/ 987036 h 3508344"/>
              <a:gd name="connsiteX3789" fmla="*/ 3215509 w 3649608"/>
              <a:gd name="connsiteY3789" fmla="*/ 984463 h 3508344"/>
              <a:gd name="connsiteX3790" fmla="*/ 3212397 w 3649608"/>
              <a:gd name="connsiteY3790" fmla="*/ 976470 h 3508344"/>
              <a:gd name="connsiteX3791" fmla="*/ 3212397 w 3649608"/>
              <a:gd name="connsiteY3791" fmla="*/ 963463 h 3508344"/>
              <a:gd name="connsiteX3792" fmla="*/ 3214969 w 3649608"/>
              <a:gd name="connsiteY3792" fmla="*/ 951269 h 3508344"/>
              <a:gd name="connsiteX3793" fmla="*/ 3225119 w 3649608"/>
              <a:gd name="connsiteY3793" fmla="*/ 934806 h 3508344"/>
              <a:gd name="connsiteX3794" fmla="*/ 3228232 w 3649608"/>
              <a:gd name="connsiteY3794" fmla="*/ 932705 h 3508344"/>
              <a:gd name="connsiteX3795" fmla="*/ 3232425 w 3649608"/>
              <a:gd name="connsiteY3795" fmla="*/ 931481 h 3508344"/>
              <a:gd name="connsiteX3796" fmla="*/ 3236078 w 3649608"/>
              <a:gd name="connsiteY3796" fmla="*/ 928162 h 3508344"/>
              <a:gd name="connsiteX3797" fmla="*/ 3242843 w 3649608"/>
              <a:gd name="connsiteY3797" fmla="*/ 919902 h 3508344"/>
              <a:gd name="connsiteX3798" fmla="*/ 3245683 w 3649608"/>
              <a:gd name="connsiteY3798" fmla="*/ 918075 h 3508344"/>
              <a:gd name="connsiteX3799" fmla="*/ 3249205 w 3649608"/>
              <a:gd name="connsiteY3799" fmla="*/ 914824 h 3508344"/>
              <a:gd name="connsiteX3800" fmla="*/ 3251777 w 3649608"/>
              <a:gd name="connsiteY3800" fmla="*/ 911301 h 3508344"/>
              <a:gd name="connsiteX3801" fmla="*/ 3252994 w 3649608"/>
              <a:gd name="connsiteY3801" fmla="*/ 908249 h 3508344"/>
              <a:gd name="connsiteX3802" fmla="*/ 3252994 w 3649608"/>
              <a:gd name="connsiteY3802" fmla="*/ 901071 h 3508344"/>
              <a:gd name="connsiteX3803" fmla="*/ 3254889 w 3649608"/>
              <a:gd name="connsiteY3803" fmla="*/ 897752 h 3508344"/>
              <a:gd name="connsiteX3804" fmla="*/ 3257188 w 3649608"/>
              <a:gd name="connsiteY3804" fmla="*/ 896801 h 3508344"/>
              <a:gd name="connsiteX3805" fmla="*/ 3264493 w 3649608"/>
              <a:gd name="connsiteY3805" fmla="*/ 896665 h 3508344"/>
              <a:gd name="connsiteX3806" fmla="*/ 3266252 w 3649608"/>
              <a:gd name="connsiteY3806" fmla="*/ 896061 h 3508344"/>
              <a:gd name="connsiteX3807" fmla="*/ 3267600 w 3649608"/>
              <a:gd name="connsiteY3807" fmla="*/ 894843 h 3508344"/>
              <a:gd name="connsiteX3808" fmla="*/ 3268010 w 3649608"/>
              <a:gd name="connsiteY3808" fmla="*/ 892737 h 3508344"/>
              <a:gd name="connsiteX3809" fmla="*/ 3268550 w 3649608"/>
              <a:gd name="connsiteY3809" fmla="*/ 889219 h 3508344"/>
              <a:gd name="connsiteX3810" fmla="*/ 3269768 w 3649608"/>
              <a:gd name="connsiteY3810" fmla="*/ 887255 h 3508344"/>
              <a:gd name="connsiteX3811" fmla="*/ 3271122 w 3649608"/>
              <a:gd name="connsiteY3811" fmla="*/ 886105 h 3508344"/>
              <a:gd name="connsiteX3812" fmla="*/ 3271663 w 3649608"/>
              <a:gd name="connsiteY3812" fmla="*/ 885160 h 3508344"/>
              <a:gd name="connsiteX3813" fmla="*/ 3273557 w 3649608"/>
              <a:gd name="connsiteY3813" fmla="*/ 885023 h 3508344"/>
              <a:gd name="connsiteX3814" fmla="*/ 3283168 w 3649608"/>
              <a:gd name="connsiteY3814" fmla="*/ 880150 h 3508344"/>
              <a:gd name="connsiteX3815" fmla="*/ 3284385 w 3649608"/>
              <a:gd name="connsiteY3815" fmla="*/ 878932 h 3508344"/>
              <a:gd name="connsiteX3816" fmla="*/ 3287367 w 3649608"/>
              <a:gd name="connsiteY3816" fmla="*/ 873718 h 3508344"/>
              <a:gd name="connsiteX3817" fmla="*/ 3298730 w 3649608"/>
              <a:gd name="connsiteY3817" fmla="*/ 842693 h 3508344"/>
              <a:gd name="connsiteX3818" fmla="*/ 3306576 w 3649608"/>
              <a:gd name="connsiteY3818" fmla="*/ 827926 h 3508344"/>
              <a:gd name="connsiteX3819" fmla="*/ 3311447 w 3649608"/>
              <a:gd name="connsiteY3819" fmla="*/ 821897 h 3508344"/>
              <a:gd name="connsiteX3820" fmla="*/ 3309148 w 3649608"/>
              <a:gd name="connsiteY3820" fmla="*/ 819187 h 3508344"/>
              <a:gd name="connsiteX3821" fmla="*/ 3284664 w 3649608"/>
              <a:gd name="connsiteY3821" fmla="*/ 814155 h 3508344"/>
              <a:gd name="connsiteX3822" fmla="*/ 1771254 w 3649608"/>
              <a:gd name="connsiteY3822" fmla="*/ 3138355 h 3508344"/>
              <a:gd name="connsiteX3823" fmla="*/ 1768141 w 3649608"/>
              <a:gd name="connsiteY3823" fmla="*/ 3138896 h 3508344"/>
              <a:gd name="connsiteX3824" fmla="*/ 1767533 w 3649608"/>
              <a:gd name="connsiteY3824" fmla="*/ 3138896 h 3508344"/>
              <a:gd name="connsiteX3825" fmla="*/ 1762121 w 3649608"/>
              <a:gd name="connsiteY3825" fmla="*/ 3138014 h 3508344"/>
              <a:gd name="connsiteX3826" fmla="*/ 1759208 w 3649608"/>
              <a:gd name="connsiteY3826" fmla="*/ 3135571 h 3508344"/>
              <a:gd name="connsiteX3827" fmla="*/ 1758537 w 3649608"/>
              <a:gd name="connsiteY3827" fmla="*/ 3131308 h 3508344"/>
              <a:gd name="connsiteX3828" fmla="*/ 1760836 w 3649608"/>
              <a:gd name="connsiteY3828" fmla="*/ 3125279 h 3508344"/>
              <a:gd name="connsiteX3829" fmla="*/ 1763942 w 3649608"/>
              <a:gd name="connsiteY3829" fmla="*/ 3123992 h 3508344"/>
              <a:gd name="connsiteX3830" fmla="*/ 1766241 w 3649608"/>
              <a:gd name="connsiteY3830" fmla="*/ 3127516 h 3508344"/>
              <a:gd name="connsiteX3831" fmla="*/ 1768745 w 3649608"/>
              <a:gd name="connsiteY3831" fmla="*/ 3133141 h 3508344"/>
              <a:gd name="connsiteX3832" fmla="*/ 1771857 w 3649608"/>
              <a:gd name="connsiteY3832" fmla="*/ 3138014 h 3508344"/>
              <a:gd name="connsiteX3833" fmla="*/ 1771254 w 3649608"/>
              <a:gd name="connsiteY3833" fmla="*/ 3138355 h 350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</a:cxnLst>
            <a:rect l="l" t="t" r="r" b="b"/>
            <a:pathLst>
              <a:path w="3649608" h="3508344">
                <a:moveTo>
                  <a:pt x="3575998" y="3494933"/>
                </a:moveTo>
                <a:lnTo>
                  <a:pt x="3575594" y="3495001"/>
                </a:lnTo>
                <a:lnTo>
                  <a:pt x="3573159" y="3495206"/>
                </a:lnTo>
                <a:lnTo>
                  <a:pt x="3573159" y="3497102"/>
                </a:lnTo>
                <a:lnTo>
                  <a:pt x="3574377" y="3497711"/>
                </a:lnTo>
                <a:lnTo>
                  <a:pt x="3575998" y="3498662"/>
                </a:lnTo>
                <a:lnTo>
                  <a:pt x="3575998" y="3498053"/>
                </a:lnTo>
                <a:lnTo>
                  <a:pt x="3576675" y="3497711"/>
                </a:lnTo>
                <a:lnTo>
                  <a:pt x="3577216" y="3497375"/>
                </a:lnTo>
                <a:lnTo>
                  <a:pt x="3577893" y="3496493"/>
                </a:lnTo>
                <a:lnTo>
                  <a:pt x="3575998" y="3496766"/>
                </a:lnTo>
                <a:lnTo>
                  <a:pt x="3575998" y="3494933"/>
                </a:lnTo>
                <a:close/>
                <a:moveTo>
                  <a:pt x="3573700" y="3504821"/>
                </a:moveTo>
                <a:lnTo>
                  <a:pt x="3572482" y="3504349"/>
                </a:lnTo>
                <a:lnTo>
                  <a:pt x="3571805" y="3506244"/>
                </a:lnTo>
                <a:lnTo>
                  <a:pt x="3574377" y="3508345"/>
                </a:lnTo>
                <a:lnTo>
                  <a:pt x="3574377" y="3506990"/>
                </a:lnTo>
                <a:lnTo>
                  <a:pt x="3573700" y="3505908"/>
                </a:lnTo>
                <a:lnTo>
                  <a:pt x="3573700" y="3504821"/>
                </a:lnTo>
                <a:close/>
                <a:moveTo>
                  <a:pt x="3649609" y="3188143"/>
                </a:moveTo>
                <a:lnTo>
                  <a:pt x="3648522" y="3181574"/>
                </a:lnTo>
                <a:lnTo>
                  <a:pt x="3644192" y="3168566"/>
                </a:lnTo>
                <a:lnTo>
                  <a:pt x="3643111" y="3161655"/>
                </a:lnTo>
                <a:lnTo>
                  <a:pt x="3643111" y="3155354"/>
                </a:lnTo>
                <a:lnTo>
                  <a:pt x="3643515" y="3150002"/>
                </a:lnTo>
                <a:lnTo>
                  <a:pt x="3644869" y="3145465"/>
                </a:lnTo>
                <a:lnTo>
                  <a:pt x="3646086" y="3141059"/>
                </a:lnTo>
                <a:lnTo>
                  <a:pt x="3643111" y="3134018"/>
                </a:lnTo>
                <a:lnTo>
                  <a:pt x="3642570" y="3123787"/>
                </a:lnTo>
                <a:lnTo>
                  <a:pt x="3643111" y="3104347"/>
                </a:lnTo>
                <a:lnTo>
                  <a:pt x="3641893" y="3097840"/>
                </a:lnTo>
                <a:lnTo>
                  <a:pt x="3639458" y="3091949"/>
                </a:lnTo>
                <a:lnTo>
                  <a:pt x="3632152" y="3081314"/>
                </a:lnTo>
                <a:lnTo>
                  <a:pt x="3636482" y="3090053"/>
                </a:lnTo>
                <a:lnTo>
                  <a:pt x="3637159" y="3092358"/>
                </a:lnTo>
                <a:lnTo>
                  <a:pt x="3637563" y="3097237"/>
                </a:lnTo>
                <a:lnTo>
                  <a:pt x="3631071" y="3094260"/>
                </a:lnTo>
                <a:lnTo>
                  <a:pt x="3629176" y="3092632"/>
                </a:lnTo>
                <a:lnTo>
                  <a:pt x="3627959" y="3089996"/>
                </a:lnTo>
                <a:lnTo>
                  <a:pt x="3626741" y="3087281"/>
                </a:lnTo>
                <a:lnTo>
                  <a:pt x="3626069" y="3085049"/>
                </a:lnTo>
                <a:lnTo>
                  <a:pt x="3624442" y="3083421"/>
                </a:lnTo>
                <a:lnTo>
                  <a:pt x="3625523" y="3080711"/>
                </a:lnTo>
                <a:lnTo>
                  <a:pt x="3625523" y="3078947"/>
                </a:lnTo>
                <a:lnTo>
                  <a:pt x="3624846" y="3077051"/>
                </a:lnTo>
                <a:lnTo>
                  <a:pt x="3624442" y="3074005"/>
                </a:lnTo>
                <a:lnTo>
                  <a:pt x="3623902" y="3074005"/>
                </a:lnTo>
                <a:lnTo>
                  <a:pt x="3622547" y="3073601"/>
                </a:lnTo>
                <a:lnTo>
                  <a:pt x="3621330" y="3072793"/>
                </a:lnTo>
                <a:lnTo>
                  <a:pt x="3620647" y="3071979"/>
                </a:lnTo>
                <a:lnTo>
                  <a:pt x="3620647" y="3070419"/>
                </a:lnTo>
                <a:lnTo>
                  <a:pt x="3621330" y="3069269"/>
                </a:lnTo>
                <a:lnTo>
                  <a:pt x="3622547" y="3068392"/>
                </a:lnTo>
                <a:lnTo>
                  <a:pt x="3622547" y="3057821"/>
                </a:lnTo>
                <a:lnTo>
                  <a:pt x="3623230" y="3053016"/>
                </a:lnTo>
                <a:lnTo>
                  <a:pt x="3622547" y="3048952"/>
                </a:lnTo>
                <a:lnTo>
                  <a:pt x="3630530" y="3017386"/>
                </a:lnTo>
                <a:lnTo>
                  <a:pt x="3631071" y="3007225"/>
                </a:lnTo>
                <a:lnTo>
                  <a:pt x="3626064" y="2976404"/>
                </a:lnTo>
                <a:lnTo>
                  <a:pt x="3627418" y="2970034"/>
                </a:lnTo>
                <a:lnTo>
                  <a:pt x="3624846" y="2966715"/>
                </a:lnTo>
                <a:lnTo>
                  <a:pt x="3623902" y="2962787"/>
                </a:lnTo>
                <a:lnTo>
                  <a:pt x="3623902" y="2959127"/>
                </a:lnTo>
                <a:lnTo>
                  <a:pt x="3626069" y="2956417"/>
                </a:lnTo>
                <a:lnTo>
                  <a:pt x="3626069" y="2953913"/>
                </a:lnTo>
                <a:lnTo>
                  <a:pt x="3621335" y="2951203"/>
                </a:lnTo>
                <a:lnTo>
                  <a:pt x="3619037" y="2949307"/>
                </a:lnTo>
                <a:lnTo>
                  <a:pt x="3615924" y="2944634"/>
                </a:lnTo>
                <a:lnTo>
                  <a:pt x="3611190" y="2946597"/>
                </a:lnTo>
                <a:lnTo>
                  <a:pt x="3600772" y="2946597"/>
                </a:lnTo>
                <a:lnTo>
                  <a:pt x="3596579" y="2949307"/>
                </a:lnTo>
                <a:lnTo>
                  <a:pt x="3595361" y="2953713"/>
                </a:lnTo>
                <a:lnTo>
                  <a:pt x="3596038" y="2959605"/>
                </a:lnTo>
                <a:lnTo>
                  <a:pt x="3597796" y="2965025"/>
                </a:lnTo>
                <a:lnTo>
                  <a:pt x="3600368" y="2967734"/>
                </a:lnTo>
                <a:lnTo>
                  <a:pt x="3599691" y="2970581"/>
                </a:lnTo>
                <a:lnTo>
                  <a:pt x="3599151" y="2972004"/>
                </a:lnTo>
                <a:lnTo>
                  <a:pt x="3599691" y="2973086"/>
                </a:lnTo>
                <a:lnTo>
                  <a:pt x="3600368" y="2974708"/>
                </a:lnTo>
                <a:lnTo>
                  <a:pt x="3594143" y="2980873"/>
                </a:lnTo>
                <a:lnTo>
                  <a:pt x="3593062" y="2983179"/>
                </a:lnTo>
                <a:lnTo>
                  <a:pt x="3591845" y="2986498"/>
                </a:lnTo>
                <a:lnTo>
                  <a:pt x="3591845" y="2989275"/>
                </a:lnTo>
                <a:lnTo>
                  <a:pt x="3593740" y="2992526"/>
                </a:lnTo>
                <a:lnTo>
                  <a:pt x="3593740" y="2995577"/>
                </a:lnTo>
                <a:lnTo>
                  <a:pt x="3586974" y="3004925"/>
                </a:lnTo>
                <a:lnTo>
                  <a:pt x="3590627" y="3010139"/>
                </a:lnTo>
                <a:lnTo>
                  <a:pt x="3594143" y="3015559"/>
                </a:lnTo>
                <a:lnTo>
                  <a:pt x="3595361" y="3021587"/>
                </a:lnTo>
                <a:lnTo>
                  <a:pt x="3593740" y="3028026"/>
                </a:lnTo>
                <a:lnTo>
                  <a:pt x="3596038" y="3035340"/>
                </a:lnTo>
                <a:lnTo>
                  <a:pt x="3592385" y="3045229"/>
                </a:lnTo>
                <a:lnTo>
                  <a:pt x="3583321" y="3060405"/>
                </a:lnTo>
                <a:lnTo>
                  <a:pt x="3581694" y="3060405"/>
                </a:lnTo>
                <a:lnTo>
                  <a:pt x="3579122" y="3053836"/>
                </a:lnTo>
                <a:lnTo>
                  <a:pt x="3577905" y="3051126"/>
                </a:lnTo>
                <a:lnTo>
                  <a:pt x="3576687" y="3048963"/>
                </a:lnTo>
                <a:lnTo>
                  <a:pt x="3574929" y="3047204"/>
                </a:lnTo>
                <a:lnTo>
                  <a:pt x="3569518" y="3044358"/>
                </a:lnTo>
                <a:lnTo>
                  <a:pt x="3556931" y="3040629"/>
                </a:lnTo>
                <a:lnTo>
                  <a:pt x="3554360" y="3040971"/>
                </a:lnTo>
                <a:lnTo>
                  <a:pt x="3551924" y="3040026"/>
                </a:lnTo>
                <a:lnTo>
                  <a:pt x="3545836" y="3040094"/>
                </a:lnTo>
                <a:lnTo>
                  <a:pt x="3539879" y="3041181"/>
                </a:lnTo>
                <a:lnTo>
                  <a:pt x="3537580" y="3043276"/>
                </a:lnTo>
                <a:lnTo>
                  <a:pt x="3524186" y="3058106"/>
                </a:lnTo>
                <a:lnTo>
                  <a:pt x="3522968" y="3064680"/>
                </a:lnTo>
                <a:lnTo>
                  <a:pt x="3515122" y="3068745"/>
                </a:lnTo>
                <a:lnTo>
                  <a:pt x="3487384" y="3074706"/>
                </a:lnTo>
                <a:lnTo>
                  <a:pt x="3471691" y="3082903"/>
                </a:lnTo>
                <a:lnTo>
                  <a:pt x="3462622" y="3083444"/>
                </a:lnTo>
                <a:lnTo>
                  <a:pt x="3464516" y="3085817"/>
                </a:lnTo>
                <a:lnTo>
                  <a:pt x="3462622" y="3090622"/>
                </a:lnTo>
                <a:lnTo>
                  <a:pt x="3460863" y="3095165"/>
                </a:lnTo>
                <a:lnTo>
                  <a:pt x="3457882" y="3098415"/>
                </a:lnTo>
                <a:lnTo>
                  <a:pt x="3454229" y="3099770"/>
                </a:lnTo>
                <a:lnTo>
                  <a:pt x="3451247" y="3098552"/>
                </a:lnTo>
                <a:lnTo>
                  <a:pt x="3448812" y="3096110"/>
                </a:lnTo>
                <a:lnTo>
                  <a:pt x="3446514" y="3094892"/>
                </a:lnTo>
                <a:lnTo>
                  <a:pt x="3442047" y="3097260"/>
                </a:lnTo>
                <a:lnTo>
                  <a:pt x="3441506" y="3094351"/>
                </a:lnTo>
                <a:lnTo>
                  <a:pt x="3440824" y="3093736"/>
                </a:lnTo>
                <a:lnTo>
                  <a:pt x="3440283" y="3093599"/>
                </a:lnTo>
                <a:lnTo>
                  <a:pt x="3438525" y="3092649"/>
                </a:lnTo>
                <a:lnTo>
                  <a:pt x="3438525" y="3095159"/>
                </a:lnTo>
                <a:lnTo>
                  <a:pt x="3440283" y="3098410"/>
                </a:lnTo>
                <a:lnTo>
                  <a:pt x="3439202" y="3105793"/>
                </a:lnTo>
                <a:lnTo>
                  <a:pt x="3440283" y="3108913"/>
                </a:lnTo>
                <a:lnTo>
                  <a:pt x="3435412" y="3110199"/>
                </a:lnTo>
                <a:lnTo>
                  <a:pt x="3431219" y="3112163"/>
                </a:lnTo>
                <a:lnTo>
                  <a:pt x="3428106" y="3116029"/>
                </a:lnTo>
                <a:lnTo>
                  <a:pt x="3426485" y="3124562"/>
                </a:lnTo>
                <a:lnTo>
                  <a:pt x="3425808" y="3125985"/>
                </a:lnTo>
                <a:lnTo>
                  <a:pt x="3426485" y="3126930"/>
                </a:lnTo>
                <a:lnTo>
                  <a:pt x="3429461" y="3127266"/>
                </a:lnTo>
                <a:lnTo>
                  <a:pt x="3430678" y="3128484"/>
                </a:lnTo>
                <a:lnTo>
                  <a:pt x="3429461" y="3131199"/>
                </a:lnTo>
                <a:lnTo>
                  <a:pt x="3426485" y="3135463"/>
                </a:lnTo>
                <a:lnTo>
                  <a:pt x="3426485" y="3142847"/>
                </a:lnTo>
                <a:lnTo>
                  <a:pt x="3424049" y="3145084"/>
                </a:lnTo>
                <a:lnTo>
                  <a:pt x="3416067" y="3146302"/>
                </a:lnTo>
                <a:lnTo>
                  <a:pt x="3415117" y="3147452"/>
                </a:lnTo>
                <a:lnTo>
                  <a:pt x="3414439" y="3148869"/>
                </a:lnTo>
                <a:lnTo>
                  <a:pt x="3413222" y="3150435"/>
                </a:lnTo>
                <a:lnTo>
                  <a:pt x="3412545" y="3152735"/>
                </a:lnTo>
                <a:lnTo>
                  <a:pt x="3412004" y="3155576"/>
                </a:lnTo>
                <a:lnTo>
                  <a:pt x="3410650" y="3156999"/>
                </a:lnTo>
                <a:lnTo>
                  <a:pt x="3407811" y="3155234"/>
                </a:lnTo>
                <a:lnTo>
                  <a:pt x="3406593" y="3157539"/>
                </a:lnTo>
                <a:lnTo>
                  <a:pt x="3404021" y="3158957"/>
                </a:lnTo>
                <a:lnTo>
                  <a:pt x="3401723" y="3158957"/>
                </a:lnTo>
                <a:lnTo>
                  <a:pt x="3399287" y="3157334"/>
                </a:lnTo>
                <a:lnTo>
                  <a:pt x="3398610" y="3160517"/>
                </a:lnTo>
                <a:lnTo>
                  <a:pt x="3398610" y="3164308"/>
                </a:lnTo>
                <a:lnTo>
                  <a:pt x="3399828" y="3168037"/>
                </a:lnTo>
                <a:lnTo>
                  <a:pt x="3401182" y="3170747"/>
                </a:lnTo>
                <a:lnTo>
                  <a:pt x="3399287" y="3173394"/>
                </a:lnTo>
                <a:lnTo>
                  <a:pt x="3409438" y="3169192"/>
                </a:lnTo>
                <a:lnTo>
                  <a:pt x="3414445" y="3168783"/>
                </a:lnTo>
                <a:lnTo>
                  <a:pt x="3419862" y="3173394"/>
                </a:lnTo>
                <a:lnTo>
                  <a:pt x="3412550" y="3177862"/>
                </a:lnTo>
                <a:lnTo>
                  <a:pt x="3411333" y="3178944"/>
                </a:lnTo>
                <a:lnTo>
                  <a:pt x="3412010" y="3181449"/>
                </a:lnTo>
                <a:lnTo>
                  <a:pt x="3412550" y="3182798"/>
                </a:lnTo>
                <a:lnTo>
                  <a:pt x="3414445" y="3183003"/>
                </a:lnTo>
                <a:lnTo>
                  <a:pt x="3417284" y="3180026"/>
                </a:lnTo>
                <a:lnTo>
                  <a:pt x="3418638" y="3181244"/>
                </a:lnTo>
                <a:lnTo>
                  <a:pt x="3419179" y="3183481"/>
                </a:lnTo>
                <a:lnTo>
                  <a:pt x="3419856" y="3184694"/>
                </a:lnTo>
                <a:lnTo>
                  <a:pt x="3429461" y="3189373"/>
                </a:lnTo>
                <a:lnTo>
                  <a:pt x="3430001" y="3189914"/>
                </a:lnTo>
                <a:lnTo>
                  <a:pt x="3433791" y="3192829"/>
                </a:lnTo>
                <a:lnTo>
                  <a:pt x="3433114" y="3195401"/>
                </a:lnTo>
                <a:lnTo>
                  <a:pt x="3432573" y="3195806"/>
                </a:lnTo>
                <a:lnTo>
                  <a:pt x="3431219" y="3195538"/>
                </a:lnTo>
                <a:lnTo>
                  <a:pt x="3430001" y="3196284"/>
                </a:lnTo>
                <a:lnTo>
                  <a:pt x="3427703" y="3198117"/>
                </a:lnTo>
                <a:lnTo>
                  <a:pt x="3424049" y="3199603"/>
                </a:lnTo>
                <a:lnTo>
                  <a:pt x="3414439" y="3201572"/>
                </a:lnTo>
                <a:lnTo>
                  <a:pt x="3412004" y="3202921"/>
                </a:lnTo>
                <a:lnTo>
                  <a:pt x="3410109" y="3204345"/>
                </a:lnTo>
                <a:lnTo>
                  <a:pt x="3407811" y="3205296"/>
                </a:lnTo>
                <a:lnTo>
                  <a:pt x="3401723" y="3205022"/>
                </a:lnTo>
                <a:lnTo>
                  <a:pt x="3398610" y="3205700"/>
                </a:lnTo>
                <a:lnTo>
                  <a:pt x="3398069" y="3208882"/>
                </a:lnTo>
                <a:lnTo>
                  <a:pt x="3399287" y="3210106"/>
                </a:lnTo>
                <a:lnTo>
                  <a:pt x="3402940" y="3211256"/>
                </a:lnTo>
                <a:lnTo>
                  <a:pt x="3404698" y="3213220"/>
                </a:lnTo>
                <a:lnTo>
                  <a:pt x="3402940" y="3216943"/>
                </a:lnTo>
                <a:lnTo>
                  <a:pt x="3405916" y="3218434"/>
                </a:lnTo>
                <a:lnTo>
                  <a:pt x="3407134" y="3221685"/>
                </a:lnTo>
                <a:lnTo>
                  <a:pt x="3405916" y="3224867"/>
                </a:lnTo>
                <a:lnTo>
                  <a:pt x="3402940" y="3226023"/>
                </a:lnTo>
                <a:lnTo>
                  <a:pt x="3402940" y="3228322"/>
                </a:lnTo>
                <a:lnTo>
                  <a:pt x="3409432" y="3228322"/>
                </a:lnTo>
                <a:lnTo>
                  <a:pt x="3409432" y="3230827"/>
                </a:lnTo>
                <a:lnTo>
                  <a:pt x="3405916" y="3233605"/>
                </a:lnTo>
                <a:lnTo>
                  <a:pt x="3404021" y="3234687"/>
                </a:lnTo>
                <a:lnTo>
                  <a:pt x="3401182" y="3235165"/>
                </a:lnTo>
                <a:lnTo>
                  <a:pt x="3403481" y="3234960"/>
                </a:lnTo>
                <a:lnTo>
                  <a:pt x="3405916" y="3235097"/>
                </a:lnTo>
                <a:lnTo>
                  <a:pt x="3407811" y="3236042"/>
                </a:lnTo>
                <a:lnTo>
                  <a:pt x="3409432" y="3237669"/>
                </a:lnTo>
                <a:lnTo>
                  <a:pt x="3409028" y="3238956"/>
                </a:lnTo>
                <a:lnTo>
                  <a:pt x="3407811" y="3242070"/>
                </a:lnTo>
                <a:lnTo>
                  <a:pt x="3413222" y="3241933"/>
                </a:lnTo>
                <a:lnTo>
                  <a:pt x="3418633" y="3243220"/>
                </a:lnTo>
                <a:lnTo>
                  <a:pt x="3423367" y="3245930"/>
                </a:lnTo>
                <a:lnTo>
                  <a:pt x="3425261" y="3250199"/>
                </a:lnTo>
                <a:lnTo>
                  <a:pt x="3426479" y="3251418"/>
                </a:lnTo>
                <a:lnTo>
                  <a:pt x="3433785" y="3249522"/>
                </a:lnTo>
                <a:lnTo>
                  <a:pt x="3436084" y="3250199"/>
                </a:lnTo>
                <a:lnTo>
                  <a:pt x="3437979" y="3253114"/>
                </a:lnTo>
                <a:lnTo>
                  <a:pt x="3442041" y="3262529"/>
                </a:lnTo>
                <a:lnTo>
                  <a:pt x="3445830" y="3265507"/>
                </a:lnTo>
                <a:lnTo>
                  <a:pt x="3447452" y="3267744"/>
                </a:lnTo>
                <a:lnTo>
                  <a:pt x="3446911" y="3271945"/>
                </a:lnTo>
                <a:lnTo>
                  <a:pt x="3445830" y="3272008"/>
                </a:lnTo>
                <a:lnTo>
                  <a:pt x="3439202" y="3275463"/>
                </a:lnTo>
                <a:lnTo>
                  <a:pt x="3437984" y="3276414"/>
                </a:lnTo>
                <a:lnTo>
                  <a:pt x="3432573" y="3278110"/>
                </a:lnTo>
                <a:lnTo>
                  <a:pt x="3427697" y="3281833"/>
                </a:lnTo>
                <a:lnTo>
                  <a:pt x="3425261" y="3285693"/>
                </a:lnTo>
                <a:lnTo>
                  <a:pt x="3428101" y="3287862"/>
                </a:lnTo>
                <a:lnTo>
                  <a:pt x="3425261" y="3293691"/>
                </a:lnTo>
                <a:lnTo>
                  <a:pt x="3420528" y="3295792"/>
                </a:lnTo>
                <a:lnTo>
                  <a:pt x="3407811" y="3296942"/>
                </a:lnTo>
                <a:lnTo>
                  <a:pt x="3415117" y="3305270"/>
                </a:lnTo>
                <a:lnTo>
                  <a:pt x="3416067" y="3309807"/>
                </a:lnTo>
                <a:lnTo>
                  <a:pt x="3413227" y="3315358"/>
                </a:lnTo>
                <a:lnTo>
                  <a:pt x="3415122" y="3319695"/>
                </a:lnTo>
                <a:lnTo>
                  <a:pt x="3418638" y="3316986"/>
                </a:lnTo>
                <a:lnTo>
                  <a:pt x="3423373" y="3315972"/>
                </a:lnTo>
                <a:lnTo>
                  <a:pt x="3433791" y="3315358"/>
                </a:lnTo>
                <a:lnTo>
                  <a:pt x="3438525" y="3313667"/>
                </a:lnTo>
                <a:lnTo>
                  <a:pt x="3447452" y="3308993"/>
                </a:lnTo>
                <a:lnTo>
                  <a:pt x="3452459" y="3308589"/>
                </a:lnTo>
                <a:lnTo>
                  <a:pt x="3454758" y="3309198"/>
                </a:lnTo>
                <a:lnTo>
                  <a:pt x="3456653" y="3310348"/>
                </a:lnTo>
                <a:lnTo>
                  <a:pt x="3457870" y="3312312"/>
                </a:lnTo>
                <a:lnTo>
                  <a:pt x="3458957" y="3315358"/>
                </a:lnTo>
                <a:lnTo>
                  <a:pt x="3462069" y="3317390"/>
                </a:lnTo>
                <a:lnTo>
                  <a:pt x="3462610" y="3317595"/>
                </a:lnTo>
                <a:lnTo>
                  <a:pt x="3462069" y="3319826"/>
                </a:lnTo>
                <a:lnTo>
                  <a:pt x="3459498" y="3322536"/>
                </a:lnTo>
                <a:lnTo>
                  <a:pt x="3458957" y="3324301"/>
                </a:lnTo>
                <a:lnTo>
                  <a:pt x="3458553" y="3324301"/>
                </a:lnTo>
                <a:lnTo>
                  <a:pt x="3455435" y="3328974"/>
                </a:lnTo>
                <a:lnTo>
                  <a:pt x="3456653" y="3328633"/>
                </a:lnTo>
                <a:lnTo>
                  <a:pt x="3457330" y="3330528"/>
                </a:lnTo>
                <a:lnTo>
                  <a:pt x="3458548" y="3332834"/>
                </a:lnTo>
                <a:lnTo>
                  <a:pt x="3458951" y="3333580"/>
                </a:lnTo>
                <a:lnTo>
                  <a:pt x="3457324" y="3335345"/>
                </a:lnTo>
                <a:lnTo>
                  <a:pt x="3448801" y="3338054"/>
                </a:lnTo>
                <a:lnTo>
                  <a:pt x="3451913" y="3338458"/>
                </a:lnTo>
                <a:lnTo>
                  <a:pt x="3454217" y="3339813"/>
                </a:lnTo>
                <a:lnTo>
                  <a:pt x="3455976" y="3341982"/>
                </a:lnTo>
                <a:lnTo>
                  <a:pt x="3457330" y="3345096"/>
                </a:lnTo>
                <a:lnTo>
                  <a:pt x="3449347" y="3349975"/>
                </a:lnTo>
                <a:lnTo>
                  <a:pt x="3443936" y="3351665"/>
                </a:lnTo>
                <a:lnTo>
                  <a:pt x="3438525" y="3351665"/>
                </a:lnTo>
                <a:lnTo>
                  <a:pt x="3438525" y="3354170"/>
                </a:lnTo>
                <a:lnTo>
                  <a:pt x="3441506" y="3355929"/>
                </a:lnTo>
                <a:lnTo>
                  <a:pt x="3441506" y="3359049"/>
                </a:lnTo>
                <a:lnTo>
                  <a:pt x="3440288" y="3362504"/>
                </a:lnTo>
                <a:lnTo>
                  <a:pt x="3438530" y="3365283"/>
                </a:lnTo>
                <a:lnTo>
                  <a:pt x="3435418" y="3367041"/>
                </a:lnTo>
                <a:lnTo>
                  <a:pt x="3428112" y="3368123"/>
                </a:lnTo>
                <a:lnTo>
                  <a:pt x="3425273" y="3369888"/>
                </a:lnTo>
                <a:lnTo>
                  <a:pt x="3428112" y="3370633"/>
                </a:lnTo>
                <a:lnTo>
                  <a:pt x="3430684" y="3371783"/>
                </a:lnTo>
                <a:lnTo>
                  <a:pt x="3433796" y="3372461"/>
                </a:lnTo>
                <a:lnTo>
                  <a:pt x="3436636" y="3372392"/>
                </a:lnTo>
                <a:lnTo>
                  <a:pt x="3435418" y="3375375"/>
                </a:lnTo>
                <a:lnTo>
                  <a:pt x="3434877" y="3376662"/>
                </a:lnTo>
                <a:lnTo>
                  <a:pt x="3440829" y="3376258"/>
                </a:lnTo>
                <a:lnTo>
                  <a:pt x="3451247" y="3372193"/>
                </a:lnTo>
                <a:lnTo>
                  <a:pt x="3457336" y="3372392"/>
                </a:lnTo>
                <a:lnTo>
                  <a:pt x="3455441" y="3378962"/>
                </a:lnTo>
                <a:lnTo>
                  <a:pt x="3458559" y="3382281"/>
                </a:lnTo>
                <a:lnTo>
                  <a:pt x="3464510" y="3383294"/>
                </a:lnTo>
                <a:lnTo>
                  <a:pt x="3469927" y="3383431"/>
                </a:lnTo>
                <a:lnTo>
                  <a:pt x="3485620" y="3387899"/>
                </a:lnTo>
                <a:lnTo>
                  <a:pt x="3491571" y="3388173"/>
                </a:lnTo>
                <a:lnTo>
                  <a:pt x="3488727" y="3391759"/>
                </a:lnTo>
                <a:lnTo>
                  <a:pt x="3484943" y="3393723"/>
                </a:lnTo>
                <a:lnTo>
                  <a:pt x="3482644" y="3396097"/>
                </a:lnTo>
                <a:lnTo>
                  <a:pt x="3481427" y="3400566"/>
                </a:lnTo>
                <a:lnTo>
                  <a:pt x="3478855" y="3402666"/>
                </a:lnTo>
                <a:lnTo>
                  <a:pt x="3465592" y="3408831"/>
                </a:lnTo>
                <a:lnTo>
                  <a:pt x="3461398" y="3406600"/>
                </a:lnTo>
                <a:lnTo>
                  <a:pt x="3458963" y="3411205"/>
                </a:lnTo>
                <a:lnTo>
                  <a:pt x="3457336" y="3417979"/>
                </a:lnTo>
                <a:lnTo>
                  <a:pt x="3455441" y="3422317"/>
                </a:lnTo>
                <a:lnTo>
                  <a:pt x="3459503" y="3423672"/>
                </a:lnTo>
                <a:lnTo>
                  <a:pt x="3460181" y="3425978"/>
                </a:lnTo>
                <a:lnTo>
                  <a:pt x="3458963" y="3432348"/>
                </a:lnTo>
                <a:lnTo>
                  <a:pt x="3460181" y="3433765"/>
                </a:lnTo>
                <a:lnTo>
                  <a:pt x="3463298" y="3435251"/>
                </a:lnTo>
                <a:lnTo>
                  <a:pt x="3466815" y="3436065"/>
                </a:lnTo>
                <a:lnTo>
                  <a:pt x="3469387" y="3435860"/>
                </a:lnTo>
                <a:lnTo>
                  <a:pt x="3471008" y="3437010"/>
                </a:lnTo>
                <a:lnTo>
                  <a:pt x="3474121" y="3438166"/>
                </a:lnTo>
                <a:lnTo>
                  <a:pt x="3474121" y="3440130"/>
                </a:lnTo>
                <a:lnTo>
                  <a:pt x="3471008" y="3442435"/>
                </a:lnTo>
                <a:lnTo>
                  <a:pt x="3472903" y="3443989"/>
                </a:lnTo>
                <a:lnTo>
                  <a:pt x="3475338" y="3444331"/>
                </a:lnTo>
                <a:lnTo>
                  <a:pt x="3477233" y="3444194"/>
                </a:lnTo>
                <a:lnTo>
                  <a:pt x="3479532" y="3444934"/>
                </a:lnTo>
                <a:lnTo>
                  <a:pt x="3480749" y="3446289"/>
                </a:lnTo>
                <a:lnTo>
                  <a:pt x="3481427" y="3447706"/>
                </a:lnTo>
                <a:lnTo>
                  <a:pt x="3481967" y="3448862"/>
                </a:lnTo>
                <a:lnTo>
                  <a:pt x="3487384" y="3450217"/>
                </a:lnTo>
                <a:lnTo>
                  <a:pt x="3489683" y="3452113"/>
                </a:lnTo>
                <a:lnTo>
                  <a:pt x="3492254" y="3454276"/>
                </a:lnTo>
                <a:lnTo>
                  <a:pt x="3494690" y="3456240"/>
                </a:lnTo>
                <a:lnTo>
                  <a:pt x="3498883" y="3455358"/>
                </a:lnTo>
                <a:lnTo>
                  <a:pt x="3504835" y="3456240"/>
                </a:lnTo>
                <a:lnTo>
                  <a:pt x="3510923" y="3458272"/>
                </a:lnTo>
                <a:lnTo>
                  <a:pt x="3513358" y="3460509"/>
                </a:lnTo>
                <a:lnTo>
                  <a:pt x="3515116" y="3463014"/>
                </a:lnTo>
                <a:lnTo>
                  <a:pt x="3517011" y="3461864"/>
                </a:lnTo>
                <a:lnTo>
                  <a:pt x="3517552" y="3461255"/>
                </a:lnTo>
                <a:lnTo>
                  <a:pt x="3520528" y="3460509"/>
                </a:lnTo>
                <a:lnTo>
                  <a:pt x="3520123" y="3461591"/>
                </a:lnTo>
                <a:lnTo>
                  <a:pt x="3519447" y="3461995"/>
                </a:lnTo>
                <a:lnTo>
                  <a:pt x="3519447" y="3462337"/>
                </a:lnTo>
                <a:lnTo>
                  <a:pt x="3518769" y="3463014"/>
                </a:lnTo>
                <a:lnTo>
                  <a:pt x="3520528" y="3465251"/>
                </a:lnTo>
                <a:lnTo>
                  <a:pt x="3527839" y="3459360"/>
                </a:lnTo>
                <a:lnTo>
                  <a:pt x="3530951" y="3458477"/>
                </a:lnTo>
                <a:lnTo>
                  <a:pt x="3530951" y="3460509"/>
                </a:lnTo>
                <a:lnTo>
                  <a:pt x="3527162" y="3465251"/>
                </a:lnTo>
                <a:lnTo>
                  <a:pt x="3530951" y="3468166"/>
                </a:lnTo>
                <a:lnTo>
                  <a:pt x="3536903" y="3470603"/>
                </a:lnTo>
                <a:lnTo>
                  <a:pt x="3541097" y="3474257"/>
                </a:lnTo>
                <a:lnTo>
                  <a:pt x="3538798" y="3474941"/>
                </a:lnTo>
                <a:lnTo>
                  <a:pt x="3537580" y="3476022"/>
                </a:lnTo>
                <a:lnTo>
                  <a:pt x="3534468" y="3484555"/>
                </a:lnTo>
                <a:lnTo>
                  <a:pt x="3541097" y="3487396"/>
                </a:lnTo>
                <a:lnTo>
                  <a:pt x="3548943" y="3488552"/>
                </a:lnTo>
                <a:lnTo>
                  <a:pt x="3552459" y="3490174"/>
                </a:lnTo>
                <a:lnTo>
                  <a:pt x="3559224" y="3495793"/>
                </a:lnTo>
                <a:lnTo>
                  <a:pt x="3562331" y="3496948"/>
                </a:lnTo>
                <a:lnTo>
                  <a:pt x="3566394" y="3494779"/>
                </a:lnTo>
                <a:lnTo>
                  <a:pt x="3567748" y="3492001"/>
                </a:lnTo>
                <a:lnTo>
                  <a:pt x="3569916" y="3487054"/>
                </a:lnTo>
                <a:lnTo>
                  <a:pt x="3571811" y="3481436"/>
                </a:lnTo>
                <a:lnTo>
                  <a:pt x="3573159" y="3476557"/>
                </a:lnTo>
                <a:lnTo>
                  <a:pt x="3569916" y="3478316"/>
                </a:lnTo>
                <a:lnTo>
                  <a:pt x="3565853" y="3482107"/>
                </a:lnTo>
                <a:lnTo>
                  <a:pt x="3562878" y="3483326"/>
                </a:lnTo>
                <a:lnTo>
                  <a:pt x="3562878" y="3481225"/>
                </a:lnTo>
                <a:lnTo>
                  <a:pt x="3565176" y="3479125"/>
                </a:lnTo>
                <a:lnTo>
                  <a:pt x="3566394" y="3476682"/>
                </a:lnTo>
                <a:lnTo>
                  <a:pt x="3565176" y="3474041"/>
                </a:lnTo>
                <a:lnTo>
                  <a:pt x="3562878" y="3472214"/>
                </a:lnTo>
                <a:lnTo>
                  <a:pt x="3562878" y="3469777"/>
                </a:lnTo>
                <a:lnTo>
                  <a:pt x="3567748" y="3469168"/>
                </a:lnTo>
                <a:lnTo>
                  <a:pt x="3574377" y="3464699"/>
                </a:lnTo>
                <a:lnTo>
                  <a:pt x="3577893" y="3463003"/>
                </a:lnTo>
                <a:lnTo>
                  <a:pt x="3576675" y="3460498"/>
                </a:lnTo>
                <a:lnTo>
                  <a:pt x="3579111" y="3458329"/>
                </a:lnTo>
                <a:lnTo>
                  <a:pt x="3580328" y="3455420"/>
                </a:lnTo>
                <a:lnTo>
                  <a:pt x="3579111" y="3452847"/>
                </a:lnTo>
                <a:lnTo>
                  <a:pt x="3576675" y="3451691"/>
                </a:lnTo>
                <a:lnTo>
                  <a:pt x="3577216" y="3449386"/>
                </a:lnTo>
                <a:lnTo>
                  <a:pt x="3577893" y="3447018"/>
                </a:lnTo>
                <a:lnTo>
                  <a:pt x="3577216" y="3444712"/>
                </a:lnTo>
                <a:lnTo>
                  <a:pt x="3576675" y="3442407"/>
                </a:lnTo>
                <a:lnTo>
                  <a:pt x="3581005" y="3441593"/>
                </a:lnTo>
                <a:lnTo>
                  <a:pt x="3583304" y="3438342"/>
                </a:lnTo>
                <a:lnTo>
                  <a:pt x="3585199" y="3435023"/>
                </a:lnTo>
                <a:lnTo>
                  <a:pt x="3587634" y="3433327"/>
                </a:lnTo>
                <a:lnTo>
                  <a:pt x="3591827" y="3432314"/>
                </a:lnTo>
                <a:lnTo>
                  <a:pt x="3595344" y="3429735"/>
                </a:lnTo>
                <a:lnTo>
                  <a:pt x="3597779" y="3425739"/>
                </a:lnTo>
                <a:lnTo>
                  <a:pt x="3598456" y="3421065"/>
                </a:lnTo>
                <a:lnTo>
                  <a:pt x="3596562" y="3418014"/>
                </a:lnTo>
                <a:lnTo>
                  <a:pt x="3591151" y="3418896"/>
                </a:lnTo>
                <a:lnTo>
                  <a:pt x="3583299" y="3422283"/>
                </a:lnTo>
                <a:lnTo>
                  <a:pt x="3579782" y="3420046"/>
                </a:lnTo>
                <a:lnTo>
                  <a:pt x="3581671" y="3417000"/>
                </a:lnTo>
                <a:lnTo>
                  <a:pt x="3583839" y="3413681"/>
                </a:lnTo>
                <a:lnTo>
                  <a:pt x="3583299" y="3410772"/>
                </a:lnTo>
                <a:lnTo>
                  <a:pt x="3586411" y="3410363"/>
                </a:lnTo>
                <a:lnTo>
                  <a:pt x="3589927" y="3410567"/>
                </a:lnTo>
                <a:lnTo>
                  <a:pt x="3593717" y="3411513"/>
                </a:lnTo>
                <a:lnTo>
                  <a:pt x="3596556" y="3413072"/>
                </a:lnTo>
                <a:lnTo>
                  <a:pt x="3596015" y="3408057"/>
                </a:lnTo>
                <a:lnTo>
                  <a:pt x="3596556" y="3406161"/>
                </a:lnTo>
                <a:lnTo>
                  <a:pt x="3598451" y="3405956"/>
                </a:lnTo>
                <a:lnTo>
                  <a:pt x="3600750" y="3406298"/>
                </a:lnTo>
                <a:lnTo>
                  <a:pt x="3603185" y="3404533"/>
                </a:lnTo>
                <a:lnTo>
                  <a:pt x="3604539" y="3400736"/>
                </a:lnTo>
                <a:lnTo>
                  <a:pt x="3605079" y="3394907"/>
                </a:lnTo>
                <a:lnTo>
                  <a:pt x="3601967" y="3394907"/>
                </a:lnTo>
                <a:lnTo>
                  <a:pt x="3603185" y="3391725"/>
                </a:lnTo>
                <a:lnTo>
                  <a:pt x="3605757" y="3388816"/>
                </a:lnTo>
                <a:lnTo>
                  <a:pt x="3608055" y="3386715"/>
                </a:lnTo>
                <a:lnTo>
                  <a:pt x="3609944" y="3385901"/>
                </a:lnTo>
                <a:lnTo>
                  <a:pt x="3610490" y="3384205"/>
                </a:lnTo>
                <a:lnTo>
                  <a:pt x="3611168" y="3359960"/>
                </a:lnTo>
                <a:lnTo>
                  <a:pt x="3608596" y="3337132"/>
                </a:lnTo>
                <a:lnTo>
                  <a:pt x="3611168" y="3314168"/>
                </a:lnTo>
                <a:lnTo>
                  <a:pt x="3611168" y="3302310"/>
                </a:lnTo>
                <a:lnTo>
                  <a:pt x="3612385" y="3299128"/>
                </a:lnTo>
                <a:lnTo>
                  <a:pt x="3615902" y="3295405"/>
                </a:lnTo>
                <a:lnTo>
                  <a:pt x="3632818" y="3270607"/>
                </a:lnTo>
                <a:lnTo>
                  <a:pt x="3637148" y="3262484"/>
                </a:lnTo>
                <a:lnTo>
                  <a:pt x="3639446" y="3258146"/>
                </a:lnTo>
                <a:lnTo>
                  <a:pt x="3646075" y="3251913"/>
                </a:lnTo>
                <a:lnTo>
                  <a:pt x="3647970" y="3248867"/>
                </a:lnTo>
                <a:lnTo>
                  <a:pt x="3648510" y="3246294"/>
                </a:lnTo>
                <a:lnTo>
                  <a:pt x="3649193" y="3240470"/>
                </a:lnTo>
                <a:lnTo>
                  <a:pt x="3649597" y="3237624"/>
                </a:lnTo>
                <a:lnTo>
                  <a:pt x="3647970" y="3229700"/>
                </a:lnTo>
                <a:lnTo>
                  <a:pt x="3649609" y="3188143"/>
                </a:lnTo>
                <a:close/>
                <a:moveTo>
                  <a:pt x="821348" y="855678"/>
                </a:moveTo>
                <a:lnTo>
                  <a:pt x="821957" y="856623"/>
                </a:lnTo>
                <a:lnTo>
                  <a:pt x="821348" y="854118"/>
                </a:lnTo>
                <a:lnTo>
                  <a:pt x="820739" y="853577"/>
                </a:lnTo>
                <a:lnTo>
                  <a:pt x="819453" y="852558"/>
                </a:lnTo>
                <a:lnTo>
                  <a:pt x="818845" y="852154"/>
                </a:lnTo>
                <a:lnTo>
                  <a:pt x="818845" y="854118"/>
                </a:lnTo>
                <a:lnTo>
                  <a:pt x="819453" y="855678"/>
                </a:lnTo>
                <a:lnTo>
                  <a:pt x="820739" y="855882"/>
                </a:lnTo>
                <a:lnTo>
                  <a:pt x="821348" y="855678"/>
                </a:lnTo>
                <a:close/>
                <a:moveTo>
                  <a:pt x="2886843" y="2932559"/>
                </a:moveTo>
                <a:lnTo>
                  <a:pt x="2882650" y="2933305"/>
                </a:lnTo>
                <a:lnTo>
                  <a:pt x="2880215" y="2935611"/>
                </a:lnTo>
                <a:lnTo>
                  <a:pt x="2878593" y="2939408"/>
                </a:lnTo>
                <a:lnTo>
                  <a:pt x="2873717" y="2941303"/>
                </a:lnTo>
                <a:lnTo>
                  <a:pt x="2872499" y="2943876"/>
                </a:lnTo>
                <a:lnTo>
                  <a:pt x="2873176" y="2947263"/>
                </a:lnTo>
                <a:lnTo>
                  <a:pt x="2874804" y="2947537"/>
                </a:lnTo>
                <a:lnTo>
                  <a:pt x="2876699" y="2945573"/>
                </a:lnTo>
                <a:lnTo>
                  <a:pt x="2881432" y="2944019"/>
                </a:lnTo>
                <a:lnTo>
                  <a:pt x="2885222" y="2937444"/>
                </a:lnTo>
                <a:lnTo>
                  <a:pt x="2886843" y="2935480"/>
                </a:lnTo>
                <a:lnTo>
                  <a:pt x="2891174" y="2934870"/>
                </a:lnTo>
                <a:lnTo>
                  <a:pt x="2891174" y="2933106"/>
                </a:lnTo>
                <a:lnTo>
                  <a:pt x="2889956" y="2931620"/>
                </a:lnTo>
                <a:lnTo>
                  <a:pt x="2886843" y="2932559"/>
                </a:lnTo>
                <a:close/>
                <a:moveTo>
                  <a:pt x="704301" y="1649043"/>
                </a:moveTo>
                <a:lnTo>
                  <a:pt x="694691" y="1644979"/>
                </a:lnTo>
                <a:lnTo>
                  <a:pt x="689752" y="1644033"/>
                </a:lnTo>
                <a:lnTo>
                  <a:pt x="685559" y="1644842"/>
                </a:lnTo>
                <a:lnTo>
                  <a:pt x="683055" y="1648092"/>
                </a:lnTo>
                <a:lnTo>
                  <a:pt x="686167" y="1654736"/>
                </a:lnTo>
                <a:lnTo>
                  <a:pt x="706128" y="1654935"/>
                </a:lnTo>
                <a:lnTo>
                  <a:pt x="711545" y="1657240"/>
                </a:lnTo>
                <a:lnTo>
                  <a:pt x="709041" y="1652567"/>
                </a:lnTo>
                <a:lnTo>
                  <a:pt x="704301" y="1649043"/>
                </a:lnTo>
                <a:close/>
                <a:moveTo>
                  <a:pt x="742327" y="1563010"/>
                </a:moveTo>
                <a:lnTo>
                  <a:pt x="739823" y="1560300"/>
                </a:lnTo>
                <a:lnTo>
                  <a:pt x="731499" y="1555831"/>
                </a:lnTo>
                <a:lnTo>
                  <a:pt x="728995" y="1552916"/>
                </a:lnTo>
                <a:lnTo>
                  <a:pt x="728387" y="1547639"/>
                </a:lnTo>
                <a:lnTo>
                  <a:pt x="729673" y="1542829"/>
                </a:lnTo>
                <a:lnTo>
                  <a:pt x="728995" y="1538696"/>
                </a:lnTo>
                <a:lnTo>
                  <a:pt x="723579" y="1535446"/>
                </a:lnTo>
                <a:lnTo>
                  <a:pt x="719453" y="1534700"/>
                </a:lnTo>
                <a:lnTo>
                  <a:pt x="704910" y="1535446"/>
                </a:lnTo>
                <a:lnTo>
                  <a:pt x="709035" y="1541002"/>
                </a:lnTo>
                <a:lnTo>
                  <a:pt x="713434" y="1554886"/>
                </a:lnTo>
                <a:lnTo>
                  <a:pt x="716950" y="1560511"/>
                </a:lnTo>
                <a:lnTo>
                  <a:pt x="723579" y="1557123"/>
                </a:lnTo>
                <a:lnTo>
                  <a:pt x="730281" y="1561461"/>
                </a:lnTo>
                <a:lnTo>
                  <a:pt x="735084" y="1569727"/>
                </a:lnTo>
                <a:lnTo>
                  <a:pt x="738600" y="1577856"/>
                </a:lnTo>
                <a:lnTo>
                  <a:pt x="742930" y="1580298"/>
                </a:lnTo>
                <a:lnTo>
                  <a:pt x="744216" y="1575551"/>
                </a:lnTo>
                <a:lnTo>
                  <a:pt x="743607" y="1568173"/>
                </a:lnTo>
                <a:lnTo>
                  <a:pt x="742327" y="1563010"/>
                </a:lnTo>
                <a:close/>
                <a:moveTo>
                  <a:pt x="21781" y="1004097"/>
                </a:moveTo>
                <a:lnTo>
                  <a:pt x="20563" y="1002332"/>
                </a:lnTo>
                <a:lnTo>
                  <a:pt x="16370" y="999958"/>
                </a:lnTo>
                <a:lnTo>
                  <a:pt x="10350" y="1001655"/>
                </a:lnTo>
                <a:lnTo>
                  <a:pt x="0" y="1007478"/>
                </a:lnTo>
                <a:lnTo>
                  <a:pt x="0" y="1009921"/>
                </a:lnTo>
                <a:lnTo>
                  <a:pt x="6629" y="1008088"/>
                </a:lnTo>
                <a:lnTo>
                  <a:pt x="9132" y="1008833"/>
                </a:lnTo>
                <a:lnTo>
                  <a:pt x="10350" y="1012562"/>
                </a:lnTo>
                <a:lnTo>
                  <a:pt x="9741" y="1012630"/>
                </a:lnTo>
                <a:lnTo>
                  <a:pt x="7846" y="1012357"/>
                </a:lnTo>
                <a:lnTo>
                  <a:pt x="7238" y="1012562"/>
                </a:lnTo>
                <a:lnTo>
                  <a:pt x="7238" y="1015067"/>
                </a:lnTo>
                <a:lnTo>
                  <a:pt x="11636" y="1014116"/>
                </a:lnTo>
                <a:lnTo>
                  <a:pt x="24285" y="1007478"/>
                </a:lnTo>
                <a:lnTo>
                  <a:pt x="24285" y="1004632"/>
                </a:lnTo>
                <a:lnTo>
                  <a:pt x="22458" y="1004837"/>
                </a:lnTo>
                <a:lnTo>
                  <a:pt x="21781" y="1004097"/>
                </a:lnTo>
                <a:close/>
                <a:moveTo>
                  <a:pt x="908893" y="1822516"/>
                </a:moveTo>
                <a:lnTo>
                  <a:pt x="910788" y="1820484"/>
                </a:lnTo>
                <a:lnTo>
                  <a:pt x="910788" y="1818246"/>
                </a:lnTo>
                <a:lnTo>
                  <a:pt x="909502" y="1816419"/>
                </a:lnTo>
                <a:lnTo>
                  <a:pt x="907675" y="1814928"/>
                </a:lnTo>
                <a:lnTo>
                  <a:pt x="902873" y="1813977"/>
                </a:lnTo>
                <a:lnTo>
                  <a:pt x="888939" y="1817637"/>
                </a:lnTo>
                <a:lnTo>
                  <a:pt x="888939" y="1819806"/>
                </a:lnTo>
                <a:lnTo>
                  <a:pt x="891442" y="1821907"/>
                </a:lnTo>
                <a:lnTo>
                  <a:pt x="901593" y="1833486"/>
                </a:lnTo>
                <a:lnTo>
                  <a:pt x="905177" y="1834909"/>
                </a:lnTo>
                <a:lnTo>
                  <a:pt x="919118" y="1832336"/>
                </a:lnTo>
                <a:lnTo>
                  <a:pt x="943203" y="1847917"/>
                </a:lnTo>
                <a:lnTo>
                  <a:pt x="954634" y="1850148"/>
                </a:lnTo>
                <a:lnTo>
                  <a:pt x="955926" y="1850558"/>
                </a:lnTo>
                <a:lnTo>
                  <a:pt x="957143" y="1851913"/>
                </a:lnTo>
                <a:lnTo>
                  <a:pt x="959647" y="1850421"/>
                </a:lnTo>
                <a:lnTo>
                  <a:pt x="961337" y="1849812"/>
                </a:lnTo>
                <a:lnTo>
                  <a:pt x="963772" y="1849607"/>
                </a:lnTo>
                <a:lnTo>
                  <a:pt x="960660" y="1843032"/>
                </a:lnTo>
                <a:lnTo>
                  <a:pt x="955926" y="1837408"/>
                </a:lnTo>
                <a:lnTo>
                  <a:pt x="950509" y="1833685"/>
                </a:lnTo>
                <a:lnTo>
                  <a:pt x="925138" y="1829620"/>
                </a:lnTo>
                <a:lnTo>
                  <a:pt x="920944" y="1827656"/>
                </a:lnTo>
                <a:lnTo>
                  <a:pt x="920944" y="1825015"/>
                </a:lnTo>
                <a:lnTo>
                  <a:pt x="924529" y="1825015"/>
                </a:lnTo>
                <a:lnTo>
                  <a:pt x="924529" y="1822505"/>
                </a:lnTo>
                <a:lnTo>
                  <a:pt x="918441" y="1823996"/>
                </a:lnTo>
                <a:lnTo>
                  <a:pt x="911203" y="1827315"/>
                </a:lnTo>
                <a:lnTo>
                  <a:pt x="905183" y="1827451"/>
                </a:lnTo>
                <a:lnTo>
                  <a:pt x="900375" y="1819795"/>
                </a:lnTo>
                <a:lnTo>
                  <a:pt x="903487" y="1820068"/>
                </a:lnTo>
                <a:lnTo>
                  <a:pt x="908893" y="1822516"/>
                </a:lnTo>
                <a:close/>
                <a:moveTo>
                  <a:pt x="2823652" y="2942863"/>
                </a:moveTo>
                <a:lnTo>
                  <a:pt x="2821757" y="2944759"/>
                </a:lnTo>
                <a:lnTo>
                  <a:pt x="2820539" y="2945368"/>
                </a:lnTo>
                <a:lnTo>
                  <a:pt x="2819322" y="2945163"/>
                </a:lnTo>
                <a:lnTo>
                  <a:pt x="2818645" y="2945368"/>
                </a:lnTo>
                <a:lnTo>
                  <a:pt x="2818241" y="2946518"/>
                </a:lnTo>
                <a:lnTo>
                  <a:pt x="2815805" y="2947673"/>
                </a:lnTo>
                <a:lnTo>
                  <a:pt x="2809040" y="2947468"/>
                </a:lnTo>
                <a:lnTo>
                  <a:pt x="2806195" y="2948687"/>
                </a:lnTo>
                <a:lnTo>
                  <a:pt x="2806599" y="2950582"/>
                </a:lnTo>
                <a:lnTo>
                  <a:pt x="2812687" y="2953765"/>
                </a:lnTo>
                <a:lnTo>
                  <a:pt x="2815800" y="2954715"/>
                </a:lnTo>
                <a:lnTo>
                  <a:pt x="2819316" y="2953696"/>
                </a:lnTo>
                <a:lnTo>
                  <a:pt x="2822428" y="2952000"/>
                </a:lnTo>
                <a:lnTo>
                  <a:pt x="2825268" y="2948271"/>
                </a:lnTo>
                <a:lnTo>
                  <a:pt x="2825268" y="2943466"/>
                </a:lnTo>
                <a:lnTo>
                  <a:pt x="2824727" y="2941633"/>
                </a:lnTo>
                <a:lnTo>
                  <a:pt x="2823652" y="2942863"/>
                </a:lnTo>
                <a:close/>
                <a:moveTo>
                  <a:pt x="504444" y="1428213"/>
                </a:moveTo>
                <a:lnTo>
                  <a:pt x="501536" y="1426659"/>
                </a:lnTo>
                <a:lnTo>
                  <a:pt x="493013" y="1418051"/>
                </a:lnTo>
                <a:lnTo>
                  <a:pt x="492404" y="1416970"/>
                </a:lnTo>
                <a:lnTo>
                  <a:pt x="486384" y="1412097"/>
                </a:lnTo>
                <a:lnTo>
                  <a:pt x="474947" y="1406136"/>
                </a:lnTo>
                <a:lnTo>
                  <a:pt x="472034" y="1405527"/>
                </a:lnTo>
                <a:lnTo>
                  <a:pt x="469530" y="1403364"/>
                </a:lnTo>
                <a:lnTo>
                  <a:pt x="468244" y="1403364"/>
                </a:lnTo>
                <a:lnTo>
                  <a:pt x="467232" y="1405738"/>
                </a:lnTo>
                <a:lnTo>
                  <a:pt x="464728" y="1407702"/>
                </a:lnTo>
                <a:lnTo>
                  <a:pt x="466623" y="1413053"/>
                </a:lnTo>
                <a:lnTo>
                  <a:pt x="468853" y="1418882"/>
                </a:lnTo>
                <a:lnTo>
                  <a:pt x="470748" y="1424911"/>
                </a:lnTo>
                <a:lnTo>
                  <a:pt x="470139" y="1430740"/>
                </a:lnTo>
                <a:lnTo>
                  <a:pt x="474270" y="1433792"/>
                </a:lnTo>
                <a:lnTo>
                  <a:pt x="487596" y="1437651"/>
                </a:lnTo>
                <a:lnTo>
                  <a:pt x="506947" y="1439478"/>
                </a:lnTo>
                <a:lnTo>
                  <a:pt x="513576" y="1437515"/>
                </a:lnTo>
                <a:lnTo>
                  <a:pt x="514185" y="1430740"/>
                </a:lnTo>
                <a:lnTo>
                  <a:pt x="511749" y="1427826"/>
                </a:lnTo>
                <a:lnTo>
                  <a:pt x="504444" y="1428213"/>
                </a:lnTo>
                <a:close/>
                <a:moveTo>
                  <a:pt x="968569" y="1910718"/>
                </a:moveTo>
                <a:lnTo>
                  <a:pt x="965661" y="1907058"/>
                </a:lnTo>
                <a:lnTo>
                  <a:pt x="961940" y="1907468"/>
                </a:lnTo>
                <a:lnTo>
                  <a:pt x="959032" y="1908549"/>
                </a:lnTo>
                <a:lnTo>
                  <a:pt x="955920" y="1907058"/>
                </a:lnTo>
                <a:lnTo>
                  <a:pt x="949832" y="1900551"/>
                </a:lnTo>
                <a:lnTo>
                  <a:pt x="942594" y="1894187"/>
                </a:lnTo>
                <a:lnTo>
                  <a:pt x="934276" y="1889786"/>
                </a:lnTo>
                <a:lnTo>
                  <a:pt x="926355" y="1888767"/>
                </a:lnTo>
                <a:lnTo>
                  <a:pt x="931772" y="1901029"/>
                </a:lnTo>
                <a:lnTo>
                  <a:pt x="934884" y="1909358"/>
                </a:lnTo>
                <a:lnTo>
                  <a:pt x="934276" y="1913086"/>
                </a:lnTo>
                <a:lnTo>
                  <a:pt x="933058" y="1916337"/>
                </a:lnTo>
                <a:lnTo>
                  <a:pt x="937183" y="1923111"/>
                </a:lnTo>
                <a:lnTo>
                  <a:pt x="942600" y="1929550"/>
                </a:lnTo>
                <a:lnTo>
                  <a:pt x="947607" y="1933347"/>
                </a:lnTo>
                <a:lnTo>
                  <a:pt x="961951" y="1949872"/>
                </a:lnTo>
                <a:lnTo>
                  <a:pt x="965064" y="1954882"/>
                </a:lnTo>
                <a:lnTo>
                  <a:pt x="966691" y="1959556"/>
                </a:lnTo>
                <a:lnTo>
                  <a:pt x="970480" y="1971954"/>
                </a:lnTo>
                <a:lnTo>
                  <a:pt x="974606" y="1973918"/>
                </a:lnTo>
                <a:lnTo>
                  <a:pt x="978122" y="1968294"/>
                </a:lnTo>
                <a:lnTo>
                  <a:pt x="981303" y="1958947"/>
                </a:lnTo>
                <a:lnTo>
                  <a:pt x="983129" y="1943844"/>
                </a:lnTo>
                <a:lnTo>
                  <a:pt x="982520" y="1940793"/>
                </a:lnTo>
                <a:lnTo>
                  <a:pt x="980625" y="1937679"/>
                </a:lnTo>
                <a:lnTo>
                  <a:pt x="973388" y="1933341"/>
                </a:lnTo>
                <a:lnTo>
                  <a:pt x="971089" y="1930899"/>
                </a:lnTo>
                <a:lnTo>
                  <a:pt x="972307" y="1927717"/>
                </a:lnTo>
                <a:lnTo>
                  <a:pt x="972307" y="1925274"/>
                </a:lnTo>
                <a:lnTo>
                  <a:pt x="969872" y="1922701"/>
                </a:lnTo>
                <a:lnTo>
                  <a:pt x="969194" y="1919183"/>
                </a:lnTo>
                <a:lnTo>
                  <a:pt x="969872" y="1915119"/>
                </a:lnTo>
                <a:lnTo>
                  <a:pt x="968569" y="1910718"/>
                </a:lnTo>
                <a:close/>
                <a:moveTo>
                  <a:pt x="3284664" y="814155"/>
                </a:moveTo>
                <a:lnTo>
                  <a:pt x="3245427" y="793087"/>
                </a:lnTo>
                <a:lnTo>
                  <a:pt x="3240556" y="792477"/>
                </a:lnTo>
                <a:lnTo>
                  <a:pt x="3226616" y="794032"/>
                </a:lnTo>
                <a:lnTo>
                  <a:pt x="3206320" y="788003"/>
                </a:lnTo>
                <a:lnTo>
                  <a:pt x="3203213" y="788749"/>
                </a:lnTo>
                <a:lnTo>
                  <a:pt x="3197125" y="791931"/>
                </a:lnTo>
                <a:lnTo>
                  <a:pt x="3194013" y="792813"/>
                </a:lnTo>
                <a:lnTo>
                  <a:pt x="3192391" y="792403"/>
                </a:lnTo>
                <a:lnTo>
                  <a:pt x="3186974" y="790508"/>
                </a:lnTo>
                <a:lnTo>
                  <a:pt x="3183862" y="790104"/>
                </a:lnTo>
                <a:lnTo>
                  <a:pt x="3180880" y="790713"/>
                </a:lnTo>
                <a:lnTo>
                  <a:pt x="3177768" y="791931"/>
                </a:lnTo>
                <a:lnTo>
                  <a:pt x="3174929" y="792677"/>
                </a:lnTo>
                <a:lnTo>
                  <a:pt x="3171811" y="791931"/>
                </a:lnTo>
                <a:lnTo>
                  <a:pt x="3169512" y="789967"/>
                </a:lnTo>
                <a:lnTo>
                  <a:pt x="3166940" y="785088"/>
                </a:lnTo>
                <a:lnTo>
                  <a:pt x="3165046" y="782783"/>
                </a:lnTo>
                <a:lnTo>
                  <a:pt x="3159629" y="779868"/>
                </a:lnTo>
                <a:lnTo>
                  <a:pt x="3148943" y="778041"/>
                </a:lnTo>
                <a:lnTo>
                  <a:pt x="3143526" y="774585"/>
                </a:lnTo>
                <a:lnTo>
                  <a:pt x="3139737" y="770521"/>
                </a:lnTo>
                <a:lnTo>
                  <a:pt x="3134326" y="761242"/>
                </a:lnTo>
                <a:lnTo>
                  <a:pt x="3130809" y="757587"/>
                </a:lnTo>
                <a:lnTo>
                  <a:pt x="3131350" y="756369"/>
                </a:lnTo>
                <a:lnTo>
                  <a:pt x="3132033" y="755555"/>
                </a:lnTo>
                <a:lnTo>
                  <a:pt x="3133654" y="754405"/>
                </a:lnTo>
                <a:lnTo>
                  <a:pt x="3132033" y="748849"/>
                </a:lnTo>
                <a:lnTo>
                  <a:pt x="3127703" y="747221"/>
                </a:lnTo>
                <a:lnTo>
                  <a:pt x="3116875" y="746481"/>
                </a:lnTo>
                <a:lnTo>
                  <a:pt x="3115657" y="742211"/>
                </a:lnTo>
                <a:lnTo>
                  <a:pt x="3110787" y="741807"/>
                </a:lnTo>
                <a:lnTo>
                  <a:pt x="3105370" y="743634"/>
                </a:lnTo>
                <a:lnTo>
                  <a:pt x="3101313" y="745940"/>
                </a:lnTo>
                <a:lnTo>
                  <a:pt x="3099965" y="747836"/>
                </a:lnTo>
                <a:lnTo>
                  <a:pt x="3098206" y="753323"/>
                </a:lnTo>
                <a:lnTo>
                  <a:pt x="3096852" y="755424"/>
                </a:lnTo>
                <a:lnTo>
                  <a:pt x="3095230" y="756369"/>
                </a:lnTo>
                <a:lnTo>
                  <a:pt x="3089683" y="756978"/>
                </a:lnTo>
                <a:lnTo>
                  <a:pt x="3087925" y="757724"/>
                </a:lnTo>
                <a:lnTo>
                  <a:pt x="3086030" y="759688"/>
                </a:lnTo>
                <a:lnTo>
                  <a:pt x="3083595" y="764976"/>
                </a:lnTo>
                <a:lnTo>
                  <a:pt x="3081973" y="766462"/>
                </a:lnTo>
                <a:lnTo>
                  <a:pt x="3080619" y="766263"/>
                </a:lnTo>
                <a:lnTo>
                  <a:pt x="3073990" y="763143"/>
                </a:lnTo>
                <a:lnTo>
                  <a:pt x="3052340" y="762944"/>
                </a:lnTo>
                <a:lnTo>
                  <a:pt x="3048687" y="761589"/>
                </a:lnTo>
                <a:lnTo>
                  <a:pt x="3044494" y="759625"/>
                </a:lnTo>
                <a:lnTo>
                  <a:pt x="3034753" y="752646"/>
                </a:lnTo>
                <a:lnTo>
                  <a:pt x="3033672" y="752515"/>
                </a:lnTo>
                <a:lnTo>
                  <a:pt x="3031236" y="754678"/>
                </a:lnTo>
                <a:lnTo>
                  <a:pt x="3031777" y="756779"/>
                </a:lnTo>
                <a:lnTo>
                  <a:pt x="3032454" y="758879"/>
                </a:lnTo>
                <a:lnTo>
                  <a:pt x="3031777" y="760707"/>
                </a:lnTo>
                <a:lnTo>
                  <a:pt x="3024607" y="765517"/>
                </a:lnTo>
                <a:lnTo>
                  <a:pt x="3019196" y="761247"/>
                </a:lnTo>
                <a:lnTo>
                  <a:pt x="3016084" y="750818"/>
                </a:lnTo>
                <a:lnTo>
                  <a:pt x="3016084" y="737401"/>
                </a:lnTo>
                <a:lnTo>
                  <a:pt x="3010673" y="737202"/>
                </a:lnTo>
                <a:lnTo>
                  <a:pt x="2995652" y="728395"/>
                </a:lnTo>
                <a:lnTo>
                  <a:pt x="2992533" y="727917"/>
                </a:lnTo>
                <a:lnTo>
                  <a:pt x="2985228" y="728663"/>
                </a:lnTo>
                <a:lnTo>
                  <a:pt x="2975077" y="726289"/>
                </a:lnTo>
                <a:lnTo>
                  <a:pt x="2972505" y="726898"/>
                </a:lnTo>
                <a:lnTo>
                  <a:pt x="2970878" y="732181"/>
                </a:lnTo>
                <a:lnTo>
                  <a:pt x="2972505" y="738346"/>
                </a:lnTo>
                <a:lnTo>
                  <a:pt x="2973859" y="744579"/>
                </a:lnTo>
                <a:lnTo>
                  <a:pt x="2969666" y="750335"/>
                </a:lnTo>
                <a:lnTo>
                  <a:pt x="2966553" y="751080"/>
                </a:lnTo>
                <a:lnTo>
                  <a:pt x="2956949" y="747420"/>
                </a:lnTo>
                <a:lnTo>
                  <a:pt x="2945586" y="747283"/>
                </a:lnTo>
                <a:lnTo>
                  <a:pt x="2942474" y="746059"/>
                </a:lnTo>
                <a:lnTo>
                  <a:pt x="2939498" y="740845"/>
                </a:lnTo>
                <a:lnTo>
                  <a:pt x="2940175" y="736171"/>
                </a:lnTo>
                <a:lnTo>
                  <a:pt x="2941393" y="731361"/>
                </a:lnTo>
                <a:lnTo>
                  <a:pt x="2940175" y="725196"/>
                </a:lnTo>
                <a:lnTo>
                  <a:pt x="2938821" y="725327"/>
                </a:lnTo>
                <a:lnTo>
                  <a:pt x="2935708" y="727496"/>
                </a:lnTo>
                <a:lnTo>
                  <a:pt x="2934764" y="727626"/>
                </a:lnTo>
                <a:lnTo>
                  <a:pt x="2934087" y="726272"/>
                </a:lnTo>
                <a:lnTo>
                  <a:pt x="2933410" y="723226"/>
                </a:lnTo>
                <a:lnTo>
                  <a:pt x="2932869" y="722412"/>
                </a:lnTo>
                <a:lnTo>
                  <a:pt x="2932187" y="720858"/>
                </a:lnTo>
                <a:lnTo>
                  <a:pt x="2930297" y="713742"/>
                </a:lnTo>
                <a:lnTo>
                  <a:pt x="2929347" y="712723"/>
                </a:lnTo>
                <a:lnTo>
                  <a:pt x="2925558" y="711505"/>
                </a:lnTo>
                <a:lnTo>
                  <a:pt x="2924340" y="710423"/>
                </a:lnTo>
                <a:lnTo>
                  <a:pt x="2924340" y="708863"/>
                </a:lnTo>
                <a:lnTo>
                  <a:pt x="2924881" y="705135"/>
                </a:lnTo>
                <a:lnTo>
                  <a:pt x="2924340" y="703444"/>
                </a:lnTo>
                <a:lnTo>
                  <a:pt x="2908101" y="687522"/>
                </a:lnTo>
                <a:lnTo>
                  <a:pt x="2903908" y="682444"/>
                </a:lnTo>
                <a:lnTo>
                  <a:pt x="2902013" y="678043"/>
                </a:lnTo>
                <a:lnTo>
                  <a:pt x="2903367" y="674519"/>
                </a:lnTo>
                <a:lnTo>
                  <a:pt x="2908101" y="674320"/>
                </a:lnTo>
                <a:lnTo>
                  <a:pt x="2908784" y="671275"/>
                </a:lnTo>
                <a:lnTo>
                  <a:pt x="2908101" y="668901"/>
                </a:lnTo>
                <a:lnTo>
                  <a:pt x="2896061" y="656098"/>
                </a:lnTo>
                <a:lnTo>
                  <a:pt x="2894167" y="653593"/>
                </a:lnTo>
                <a:lnTo>
                  <a:pt x="2894843" y="653388"/>
                </a:lnTo>
                <a:lnTo>
                  <a:pt x="2894843" y="651288"/>
                </a:lnTo>
                <a:lnTo>
                  <a:pt x="2894167" y="648174"/>
                </a:lnTo>
                <a:lnTo>
                  <a:pt x="2892545" y="644992"/>
                </a:lnTo>
                <a:lnTo>
                  <a:pt x="2888078" y="640927"/>
                </a:lnTo>
                <a:lnTo>
                  <a:pt x="2865211" y="629479"/>
                </a:lnTo>
                <a:lnTo>
                  <a:pt x="2862775" y="628938"/>
                </a:lnTo>
                <a:lnTo>
                  <a:pt x="2860477" y="629747"/>
                </a:lnTo>
                <a:lnTo>
                  <a:pt x="2856147" y="632997"/>
                </a:lnTo>
                <a:lnTo>
                  <a:pt x="2853171" y="633538"/>
                </a:lnTo>
                <a:lnTo>
                  <a:pt x="2851276" y="633265"/>
                </a:lnTo>
                <a:lnTo>
                  <a:pt x="2846542" y="632792"/>
                </a:lnTo>
                <a:lnTo>
                  <a:pt x="2839913" y="629132"/>
                </a:lnTo>
                <a:lnTo>
                  <a:pt x="2827196" y="619989"/>
                </a:lnTo>
                <a:lnTo>
                  <a:pt x="2820568" y="617280"/>
                </a:lnTo>
                <a:lnTo>
                  <a:pt x="2813256" y="616540"/>
                </a:lnTo>
                <a:lnTo>
                  <a:pt x="2799589" y="618099"/>
                </a:lnTo>
                <a:lnTo>
                  <a:pt x="2800539" y="621617"/>
                </a:lnTo>
                <a:lnTo>
                  <a:pt x="2793911" y="622295"/>
                </a:lnTo>
                <a:lnTo>
                  <a:pt x="2792283" y="622904"/>
                </a:lnTo>
                <a:lnTo>
                  <a:pt x="2791066" y="625272"/>
                </a:lnTo>
                <a:lnTo>
                  <a:pt x="2791066" y="627709"/>
                </a:lnTo>
                <a:lnTo>
                  <a:pt x="2790389" y="629741"/>
                </a:lnTo>
                <a:lnTo>
                  <a:pt x="2787549" y="630891"/>
                </a:lnTo>
                <a:lnTo>
                  <a:pt x="2784977" y="634551"/>
                </a:lnTo>
                <a:lnTo>
                  <a:pt x="2781461" y="635974"/>
                </a:lnTo>
                <a:lnTo>
                  <a:pt x="2760283" y="637261"/>
                </a:lnTo>
                <a:lnTo>
                  <a:pt x="2755481" y="638684"/>
                </a:lnTo>
                <a:lnTo>
                  <a:pt x="2752369" y="627777"/>
                </a:lnTo>
                <a:lnTo>
                  <a:pt x="2747566" y="622967"/>
                </a:lnTo>
                <a:lnTo>
                  <a:pt x="2732005" y="619244"/>
                </a:lnTo>
                <a:lnTo>
                  <a:pt x="2725984" y="616329"/>
                </a:lnTo>
                <a:lnTo>
                  <a:pt x="2720978" y="612264"/>
                </a:lnTo>
                <a:lnTo>
                  <a:pt x="2713262" y="601830"/>
                </a:lnTo>
                <a:lnTo>
                  <a:pt x="2710758" y="601152"/>
                </a:lnTo>
                <a:lnTo>
                  <a:pt x="2705347" y="597759"/>
                </a:lnTo>
                <a:lnTo>
                  <a:pt x="2702235" y="597355"/>
                </a:lnTo>
                <a:lnTo>
                  <a:pt x="2699936" y="598847"/>
                </a:lnTo>
                <a:lnTo>
                  <a:pt x="2696209" y="602980"/>
                </a:lnTo>
                <a:lnTo>
                  <a:pt x="2693911" y="604266"/>
                </a:lnTo>
                <a:lnTo>
                  <a:pt x="2693307" y="604334"/>
                </a:lnTo>
                <a:lnTo>
                  <a:pt x="2687891" y="603390"/>
                </a:lnTo>
                <a:lnTo>
                  <a:pt x="2683083" y="600811"/>
                </a:lnTo>
                <a:lnTo>
                  <a:pt x="2677063" y="599593"/>
                </a:lnTo>
                <a:lnTo>
                  <a:pt x="2670838" y="602706"/>
                </a:lnTo>
                <a:lnTo>
                  <a:pt x="2667930" y="606771"/>
                </a:lnTo>
                <a:lnTo>
                  <a:pt x="2667322" y="609481"/>
                </a:lnTo>
                <a:lnTo>
                  <a:pt x="2667322" y="609891"/>
                </a:lnTo>
                <a:lnTo>
                  <a:pt x="2666713" y="611041"/>
                </a:lnTo>
                <a:lnTo>
                  <a:pt x="2664818" y="611240"/>
                </a:lnTo>
                <a:lnTo>
                  <a:pt x="2663128" y="611513"/>
                </a:lnTo>
                <a:lnTo>
                  <a:pt x="2660625" y="610904"/>
                </a:lnTo>
                <a:lnTo>
                  <a:pt x="2652773" y="607249"/>
                </a:lnTo>
                <a:lnTo>
                  <a:pt x="2649865" y="608735"/>
                </a:lnTo>
                <a:lnTo>
                  <a:pt x="2648579" y="609350"/>
                </a:lnTo>
                <a:lnTo>
                  <a:pt x="2645672" y="611724"/>
                </a:lnTo>
                <a:lnTo>
                  <a:pt x="2641950" y="614365"/>
                </a:lnTo>
                <a:lnTo>
                  <a:pt x="2637148" y="617137"/>
                </a:lnTo>
                <a:lnTo>
                  <a:pt x="2635931" y="618088"/>
                </a:lnTo>
                <a:lnTo>
                  <a:pt x="2630520" y="616665"/>
                </a:lnTo>
                <a:lnTo>
                  <a:pt x="2629228" y="614023"/>
                </a:lnTo>
                <a:lnTo>
                  <a:pt x="2628619" y="613209"/>
                </a:lnTo>
                <a:lnTo>
                  <a:pt x="2629228" y="609891"/>
                </a:lnTo>
                <a:lnTo>
                  <a:pt x="2629911" y="606230"/>
                </a:lnTo>
                <a:lnTo>
                  <a:pt x="2629911" y="602228"/>
                </a:lnTo>
                <a:lnTo>
                  <a:pt x="2628625" y="598841"/>
                </a:lnTo>
                <a:lnTo>
                  <a:pt x="2617188" y="577095"/>
                </a:lnTo>
                <a:lnTo>
                  <a:pt x="2612386" y="572894"/>
                </a:lnTo>
                <a:lnTo>
                  <a:pt x="2604539" y="570122"/>
                </a:lnTo>
                <a:lnTo>
                  <a:pt x="2603248" y="569376"/>
                </a:lnTo>
                <a:lnTo>
                  <a:pt x="2601626" y="568425"/>
                </a:lnTo>
                <a:lnTo>
                  <a:pt x="2600340" y="568089"/>
                </a:lnTo>
                <a:lnTo>
                  <a:pt x="2599123" y="569171"/>
                </a:lnTo>
                <a:lnTo>
                  <a:pt x="2598445" y="571340"/>
                </a:lnTo>
                <a:lnTo>
                  <a:pt x="2596818" y="573235"/>
                </a:lnTo>
                <a:lnTo>
                  <a:pt x="2596818" y="573304"/>
                </a:lnTo>
                <a:lnTo>
                  <a:pt x="2594923" y="573708"/>
                </a:lnTo>
                <a:lnTo>
                  <a:pt x="2591202" y="572894"/>
                </a:lnTo>
                <a:lnTo>
                  <a:pt x="2590121" y="571471"/>
                </a:lnTo>
                <a:lnTo>
                  <a:pt x="2589512" y="569712"/>
                </a:lnTo>
                <a:lnTo>
                  <a:pt x="2589512" y="567884"/>
                </a:lnTo>
                <a:lnTo>
                  <a:pt x="2590121" y="562465"/>
                </a:lnTo>
                <a:lnTo>
                  <a:pt x="2590121" y="562260"/>
                </a:lnTo>
                <a:lnTo>
                  <a:pt x="2591817" y="561241"/>
                </a:lnTo>
                <a:lnTo>
                  <a:pt x="2592426" y="560632"/>
                </a:lnTo>
                <a:lnTo>
                  <a:pt x="2593103" y="559823"/>
                </a:lnTo>
                <a:lnTo>
                  <a:pt x="2591208" y="554063"/>
                </a:lnTo>
                <a:lnTo>
                  <a:pt x="2586406" y="548233"/>
                </a:lnTo>
                <a:lnTo>
                  <a:pt x="2581603" y="543019"/>
                </a:lnTo>
                <a:lnTo>
                  <a:pt x="2578491" y="543150"/>
                </a:lnTo>
                <a:lnTo>
                  <a:pt x="2576261" y="543218"/>
                </a:lnTo>
                <a:lnTo>
                  <a:pt x="2572067" y="544237"/>
                </a:lnTo>
                <a:lnTo>
                  <a:pt x="2564829" y="546269"/>
                </a:lnTo>
                <a:lnTo>
                  <a:pt x="2559413" y="544709"/>
                </a:lnTo>
                <a:lnTo>
                  <a:pt x="2554406" y="541254"/>
                </a:lnTo>
                <a:lnTo>
                  <a:pt x="2553319" y="540036"/>
                </a:lnTo>
                <a:lnTo>
                  <a:pt x="2550884" y="537599"/>
                </a:lnTo>
                <a:lnTo>
                  <a:pt x="2544790" y="528855"/>
                </a:lnTo>
                <a:lnTo>
                  <a:pt x="2540665" y="522292"/>
                </a:lnTo>
                <a:lnTo>
                  <a:pt x="2537535" y="519559"/>
                </a:lnTo>
                <a:lnTo>
                  <a:pt x="2535236" y="518950"/>
                </a:lnTo>
                <a:lnTo>
                  <a:pt x="2528602" y="516918"/>
                </a:lnTo>
                <a:lnTo>
                  <a:pt x="2523595" y="514208"/>
                </a:lnTo>
                <a:lnTo>
                  <a:pt x="2514667" y="504997"/>
                </a:lnTo>
                <a:lnTo>
                  <a:pt x="2510474" y="502760"/>
                </a:lnTo>
                <a:lnTo>
                  <a:pt x="2509865" y="502555"/>
                </a:lnTo>
                <a:lnTo>
                  <a:pt x="2507362" y="502692"/>
                </a:lnTo>
                <a:lnTo>
                  <a:pt x="2504454" y="502760"/>
                </a:lnTo>
                <a:lnTo>
                  <a:pt x="2499447" y="504587"/>
                </a:lnTo>
                <a:lnTo>
                  <a:pt x="2494030" y="506551"/>
                </a:lnTo>
                <a:lnTo>
                  <a:pt x="2489905" y="507229"/>
                </a:lnTo>
                <a:lnTo>
                  <a:pt x="2488010" y="507434"/>
                </a:lnTo>
                <a:lnTo>
                  <a:pt x="2484494" y="506819"/>
                </a:lnTo>
                <a:lnTo>
                  <a:pt x="2481990" y="506546"/>
                </a:lnTo>
                <a:lnTo>
                  <a:pt x="2479692" y="503637"/>
                </a:lnTo>
                <a:lnTo>
                  <a:pt x="2479692" y="489274"/>
                </a:lnTo>
                <a:lnTo>
                  <a:pt x="2479083" y="487037"/>
                </a:lnTo>
                <a:lnTo>
                  <a:pt x="2479083" y="486969"/>
                </a:lnTo>
                <a:lnTo>
                  <a:pt x="2476579" y="482972"/>
                </a:lnTo>
                <a:lnTo>
                  <a:pt x="2475970" y="481008"/>
                </a:lnTo>
                <a:lnTo>
                  <a:pt x="2476579" y="478634"/>
                </a:lnTo>
                <a:lnTo>
                  <a:pt x="2478474" y="475993"/>
                </a:lnTo>
                <a:lnTo>
                  <a:pt x="2479083" y="475589"/>
                </a:lnTo>
                <a:lnTo>
                  <a:pt x="2479692" y="474029"/>
                </a:lnTo>
                <a:lnTo>
                  <a:pt x="2479692" y="472879"/>
                </a:lnTo>
                <a:lnTo>
                  <a:pt x="2480773" y="469355"/>
                </a:lnTo>
                <a:lnTo>
                  <a:pt x="2481382" y="467796"/>
                </a:lnTo>
                <a:lnTo>
                  <a:pt x="2481990" y="466105"/>
                </a:lnTo>
                <a:lnTo>
                  <a:pt x="2482599" y="462786"/>
                </a:lnTo>
                <a:lnTo>
                  <a:pt x="2482599" y="460481"/>
                </a:lnTo>
                <a:lnTo>
                  <a:pt x="2481990" y="457703"/>
                </a:lnTo>
                <a:lnTo>
                  <a:pt x="2478474" y="450797"/>
                </a:lnTo>
                <a:lnTo>
                  <a:pt x="2478474" y="450729"/>
                </a:lnTo>
                <a:lnTo>
                  <a:pt x="2471845" y="447814"/>
                </a:lnTo>
                <a:lnTo>
                  <a:pt x="2467043" y="445850"/>
                </a:lnTo>
                <a:lnTo>
                  <a:pt x="2463322" y="440499"/>
                </a:lnTo>
                <a:lnTo>
                  <a:pt x="2464539" y="434266"/>
                </a:lnTo>
                <a:lnTo>
                  <a:pt x="2471168" y="417330"/>
                </a:lnTo>
                <a:lnTo>
                  <a:pt x="2474076" y="410556"/>
                </a:lnTo>
                <a:lnTo>
                  <a:pt x="2474076" y="406355"/>
                </a:lnTo>
                <a:lnTo>
                  <a:pt x="2473672" y="403172"/>
                </a:lnTo>
                <a:lnTo>
                  <a:pt x="2474076" y="400531"/>
                </a:lnTo>
                <a:lnTo>
                  <a:pt x="2474076" y="399580"/>
                </a:lnTo>
                <a:lnTo>
                  <a:pt x="2475361" y="396671"/>
                </a:lnTo>
                <a:lnTo>
                  <a:pt x="2479083" y="389419"/>
                </a:lnTo>
                <a:lnTo>
                  <a:pt x="2479083" y="389288"/>
                </a:lnTo>
                <a:lnTo>
                  <a:pt x="2480164" y="389015"/>
                </a:lnTo>
                <a:lnTo>
                  <a:pt x="2482599" y="391793"/>
                </a:lnTo>
                <a:lnTo>
                  <a:pt x="2483282" y="391929"/>
                </a:lnTo>
                <a:lnTo>
                  <a:pt x="2483282" y="387865"/>
                </a:lnTo>
                <a:lnTo>
                  <a:pt x="2483891" y="385155"/>
                </a:lnTo>
                <a:lnTo>
                  <a:pt x="2485108" y="377094"/>
                </a:lnTo>
                <a:lnTo>
                  <a:pt x="2485108" y="370388"/>
                </a:lnTo>
                <a:lnTo>
                  <a:pt x="2482605" y="367337"/>
                </a:lnTo>
                <a:lnTo>
                  <a:pt x="2475367" y="368897"/>
                </a:lnTo>
                <a:lnTo>
                  <a:pt x="2472460" y="367747"/>
                </a:lnTo>
                <a:lnTo>
                  <a:pt x="2471168" y="362259"/>
                </a:lnTo>
                <a:lnTo>
                  <a:pt x="2471168" y="362054"/>
                </a:lnTo>
                <a:lnTo>
                  <a:pt x="2464539" y="365174"/>
                </a:lnTo>
                <a:lnTo>
                  <a:pt x="2437956" y="391929"/>
                </a:lnTo>
                <a:lnTo>
                  <a:pt x="2436670" y="394907"/>
                </a:lnTo>
                <a:lnTo>
                  <a:pt x="2436261" y="398909"/>
                </a:lnTo>
                <a:lnTo>
                  <a:pt x="2436261" y="400531"/>
                </a:lnTo>
                <a:lnTo>
                  <a:pt x="2436670" y="401208"/>
                </a:lnTo>
                <a:lnTo>
                  <a:pt x="2436670" y="401886"/>
                </a:lnTo>
                <a:lnTo>
                  <a:pt x="2437279" y="403036"/>
                </a:lnTo>
                <a:lnTo>
                  <a:pt x="2437279" y="404322"/>
                </a:lnTo>
                <a:lnTo>
                  <a:pt x="2437956" y="405746"/>
                </a:lnTo>
                <a:lnTo>
                  <a:pt x="2436670" y="409810"/>
                </a:lnTo>
                <a:lnTo>
                  <a:pt x="2435658" y="418002"/>
                </a:lnTo>
                <a:lnTo>
                  <a:pt x="2433763" y="424173"/>
                </a:lnTo>
                <a:lnTo>
                  <a:pt x="2433763" y="424918"/>
                </a:lnTo>
                <a:lnTo>
                  <a:pt x="2431936" y="428573"/>
                </a:lnTo>
                <a:lnTo>
                  <a:pt x="2430247" y="429791"/>
                </a:lnTo>
                <a:lnTo>
                  <a:pt x="2428961" y="430400"/>
                </a:lnTo>
                <a:lnTo>
                  <a:pt x="2418610" y="431960"/>
                </a:lnTo>
                <a:lnTo>
                  <a:pt x="2410286" y="436224"/>
                </a:lnTo>
                <a:lnTo>
                  <a:pt x="2384306" y="449164"/>
                </a:lnTo>
                <a:lnTo>
                  <a:pt x="2376392" y="450513"/>
                </a:lnTo>
                <a:lnTo>
                  <a:pt x="2343919" y="441439"/>
                </a:lnTo>
                <a:lnTo>
                  <a:pt x="2337899" y="439680"/>
                </a:lnTo>
                <a:lnTo>
                  <a:pt x="2330662" y="440693"/>
                </a:lnTo>
                <a:lnTo>
                  <a:pt x="2318554" y="442526"/>
                </a:lnTo>
                <a:lnTo>
                  <a:pt x="2316118" y="441780"/>
                </a:lnTo>
                <a:lnTo>
                  <a:pt x="2315441" y="441575"/>
                </a:lnTo>
                <a:lnTo>
                  <a:pt x="2301501" y="433987"/>
                </a:lnTo>
                <a:lnTo>
                  <a:pt x="2303396" y="434186"/>
                </a:lnTo>
                <a:lnTo>
                  <a:pt x="2303396" y="430600"/>
                </a:lnTo>
                <a:lnTo>
                  <a:pt x="2302787" y="428567"/>
                </a:lnTo>
                <a:lnTo>
                  <a:pt x="2302178" y="425516"/>
                </a:lnTo>
                <a:lnTo>
                  <a:pt x="2301501" y="422607"/>
                </a:lnTo>
                <a:lnTo>
                  <a:pt x="2300483" y="422197"/>
                </a:lnTo>
                <a:lnTo>
                  <a:pt x="2301501" y="417592"/>
                </a:lnTo>
                <a:lnTo>
                  <a:pt x="2302787" y="415087"/>
                </a:lnTo>
                <a:lnTo>
                  <a:pt x="2302787" y="414677"/>
                </a:lnTo>
                <a:lnTo>
                  <a:pt x="2304614" y="412508"/>
                </a:lnTo>
                <a:lnTo>
                  <a:pt x="2307117" y="409935"/>
                </a:lnTo>
                <a:lnTo>
                  <a:pt x="2308807" y="408239"/>
                </a:lnTo>
                <a:lnTo>
                  <a:pt x="2313205" y="405324"/>
                </a:lnTo>
                <a:lnTo>
                  <a:pt x="2314833" y="404038"/>
                </a:lnTo>
                <a:lnTo>
                  <a:pt x="2317945" y="402410"/>
                </a:lnTo>
                <a:lnTo>
                  <a:pt x="2320853" y="401191"/>
                </a:lnTo>
                <a:lnTo>
                  <a:pt x="2320853" y="398550"/>
                </a:lnTo>
                <a:lnTo>
                  <a:pt x="2319225" y="395504"/>
                </a:lnTo>
                <a:lnTo>
                  <a:pt x="2318548" y="393472"/>
                </a:lnTo>
                <a:lnTo>
                  <a:pt x="2317939" y="391912"/>
                </a:lnTo>
                <a:lnTo>
                  <a:pt x="2313814" y="375250"/>
                </a:lnTo>
                <a:lnTo>
                  <a:pt x="2311311" y="373895"/>
                </a:lnTo>
                <a:lnTo>
                  <a:pt x="2308198" y="374305"/>
                </a:lnTo>
                <a:lnTo>
                  <a:pt x="2303396" y="376605"/>
                </a:lnTo>
                <a:lnTo>
                  <a:pt x="2301501" y="375859"/>
                </a:lnTo>
                <a:lnTo>
                  <a:pt x="2299874" y="374840"/>
                </a:lnTo>
                <a:lnTo>
                  <a:pt x="2300483" y="369011"/>
                </a:lnTo>
                <a:lnTo>
                  <a:pt x="2300483" y="367861"/>
                </a:lnTo>
                <a:lnTo>
                  <a:pt x="2303390" y="358041"/>
                </a:lnTo>
                <a:lnTo>
                  <a:pt x="2305285" y="352354"/>
                </a:lnTo>
                <a:lnTo>
                  <a:pt x="2306502" y="345238"/>
                </a:lnTo>
                <a:lnTo>
                  <a:pt x="2307788" y="342460"/>
                </a:lnTo>
                <a:lnTo>
                  <a:pt x="2307788" y="342118"/>
                </a:lnTo>
                <a:lnTo>
                  <a:pt x="2310696" y="338395"/>
                </a:lnTo>
                <a:lnTo>
                  <a:pt x="2316113" y="333722"/>
                </a:lnTo>
                <a:lnTo>
                  <a:pt x="2316722" y="333312"/>
                </a:lnTo>
                <a:lnTo>
                  <a:pt x="2318548" y="330875"/>
                </a:lnTo>
                <a:lnTo>
                  <a:pt x="2319225" y="328911"/>
                </a:lnTo>
                <a:lnTo>
                  <a:pt x="2319225" y="326811"/>
                </a:lnTo>
                <a:lnTo>
                  <a:pt x="2317939" y="324306"/>
                </a:lnTo>
                <a:lnTo>
                  <a:pt x="2314827" y="321596"/>
                </a:lnTo>
                <a:lnTo>
                  <a:pt x="2312528" y="320378"/>
                </a:lnTo>
                <a:lnTo>
                  <a:pt x="2311311" y="319564"/>
                </a:lnTo>
                <a:lnTo>
                  <a:pt x="2308807" y="318682"/>
                </a:lnTo>
                <a:lnTo>
                  <a:pt x="2308807" y="318818"/>
                </a:lnTo>
                <a:lnTo>
                  <a:pt x="2305900" y="320037"/>
                </a:lnTo>
                <a:lnTo>
                  <a:pt x="2305900" y="323902"/>
                </a:lnTo>
                <a:lnTo>
                  <a:pt x="2306508" y="325251"/>
                </a:lnTo>
                <a:lnTo>
                  <a:pt x="2305291" y="325860"/>
                </a:lnTo>
                <a:lnTo>
                  <a:pt x="2304614" y="327010"/>
                </a:lnTo>
                <a:lnTo>
                  <a:pt x="2301097" y="325593"/>
                </a:lnTo>
                <a:lnTo>
                  <a:pt x="2299879" y="324847"/>
                </a:lnTo>
                <a:lnTo>
                  <a:pt x="2294468" y="313735"/>
                </a:lnTo>
                <a:lnTo>
                  <a:pt x="2293251" y="310285"/>
                </a:lnTo>
                <a:lnTo>
                  <a:pt x="2287840" y="305680"/>
                </a:lnTo>
                <a:lnTo>
                  <a:pt x="2284659" y="303647"/>
                </a:lnTo>
                <a:lnTo>
                  <a:pt x="2282423" y="302560"/>
                </a:lnTo>
                <a:lnTo>
                  <a:pt x="2274508" y="293418"/>
                </a:lnTo>
                <a:lnTo>
                  <a:pt x="2273899" y="293281"/>
                </a:lnTo>
                <a:lnTo>
                  <a:pt x="2269706" y="291112"/>
                </a:lnTo>
                <a:lnTo>
                  <a:pt x="2267208" y="291454"/>
                </a:lnTo>
                <a:lnTo>
                  <a:pt x="2264295" y="291727"/>
                </a:lnTo>
                <a:lnTo>
                  <a:pt x="2253945" y="296127"/>
                </a:lnTo>
                <a:lnTo>
                  <a:pt x="2248528" y="298296"/>
                </a:lnTo>
                <a:lnTo>
                  <a:pt x="2244944" y="298427"/>
                </a:lnTo>
                <a:lnTo>
                  <a:pt x="2243117" y="298427"/>
                </a:lnTo>
                <a:lnTo>
                  <a:pt x="2241831" y="297886"/>
                </a:lnTo>
                <a:lnTo>
                  <a:pt x="2238309" y="296327"/>
                </a:lnTo>
                <a:lnTo>
                  <a:pt x="2235805" y="294568"/>
                </a:lnTo>
                <a:lnTo>
                  <a:pt x="2233979" y="293275"/>
                </a:lnTo>
                <a:lnTo>
                  <a:pt x="2229177" y="290702"/>
                </a:lnTo>
                <a:lnTo>
                  <a:pt x="2218958" y="289347"/>
                </a:lnTo>
                <a:lnTo>
                  <a:pt x="2208136" y="290298"/>
                </a:lnTo>
                <a:lnTo>
                  <a:pt x="2206309" y="290771"/>
                </a:lnTo>
                <a:lnTo>
                  <a:pt x="2204415" y="291448"/>
                </a:lnTo>
                <a:lnTo>
                  <a:pt x="2202719" y="293753"/>
                </a:lnTo>
                <a:lnTo>
                  <a:pt x="2197786" y="301342"/>
                </a:lnTo>
                <a:lnTo>
                  <a:pt x="2197177" y="303847"/>
                </a:lnTo>
                <a:lnTo>
                  <a:pt x="2196704" y="304661"/>
                </a:lnTo>
                <a:lnTo>
                  <a:pt x="2196704" y="305065"/>
                </a:lnTo>
                <a:lnTo>
                  <a:pt x="2195487" y="306556"/>
                </a:lnTo>
                <a:lnTo>
                  <a:pt x="2194878" y="306215"/>
                </a:lnTo>
                <a:lnTo>
                  <a:pt x="2194201" y="306420"/>
                </a:lnTo>
                <a:lnTo>
                  <a:pt x="2193592" y="308924"/>
                </a:lnTo>
                <a:lnTo>
                  <a:pt x="2184659" y="300795"/>
                </a:lnTo>
                <a:lnTo>
                  <a:pt x="2182764" y="284879"/>
                </a:lnTo>
                <a:lnTo>
                  <a:pt x="2182155" y="266656"/>
                </a:lnTo>
                <a:lnTo>
                  <a:pt x="2180329" y="251685"/>
                </a:lnTo>
                <a:lnTo>
                  <a:pt x="2176136" y="244369"/>
                </a:lnTo>
                <a:lnTo>
                  <a:pt x="2171333" y="239559"/>
                </a:lnTo>
                <a:lnTo>
                  <a:pt x="2165917" y="236849"/>
                </a:lnTo>
                <a:lnTo>
                  <a:pt x="2160375" y="235631"/>
                </a:lnTo>
                <a:lnTo>
                  <a:pt x="2145353" y="235495"/>
                </a:lnTo>
                <a:lnTo>
                  <a:pt x="2144136" y="235495"/>
                </a:lnTo>
                <a:lnTo>
                  <a:pt x="2141228" y="233263"/>
                </a:lnTo>
                <a:lnTo>
                  <a:pt x="2143527" y="229267"/>
                </a:lnTo>
                <a:lnTo>
                  <a:pt x="2143527" y="228994"/>
                </a:lnTo>
                <a:lnTo>
                  <a:pt x="2144136" y="225743"/>
                </a:lnTo>
                <a:lnTo>
                  <a:pt x="2142241" y="223773"/>
                </a:lnTo>
                <a:lnTo>
                  <a:pt x="2141228" y="223438"/>
                </a:lnTo>
                <a:lnTo>
                  <a:pt x="2138724" y="222686"/>
                </a:lnTo>
                <a:lnTo>
                  <a:pt x="2136221" y="222959"/>
                </a:lnTo>
                <a:lnTo>
                  <a:pt x="2135203" y="222959"/>
                </a:lnTo>
                <a:lnTo>
                  <a:pt x="2133308" y="224246"/>
                </a:lnTo>
                <a:lnTo>
                  <a:pt x="2132699" y="224587"/>
                </a:lnTo>
                <a:lnTo>
                  <a:pt x="2132090" y="225532"/>
                </a:lnTo>
                <a:lnTo>
                  <a:pt x="2130195" y="227092"/>
                </a:lnTo>
                <a:lnTo>
                  <a:pt x="2129114" y="227701"/>
                </a:lnTo>
                <a:lnTo>
                  <a:pt x="2126679" y="229665"/>
                </a:lnTo>
                <a:lnTo>
                  <a:pt x="2118155" y="232779"/>
                </a:lnTo>
                <a:lnTo>
                  <a:pt x="2115857" y="233656"/>
                </a:lnTo>
                <a:lnTo>
                  <a:pt x="2113962" y="233929"/>
                </a:lnTo>
                <a:lnTo>
                  <a:pt x="2109837" y="234407"/>
                </a:lnTo>
                <a:lnTo>
                  <a:pt x="2105444" y="233121"/>
                </a:lnTo>
                <a:lnTo>
                  <a:pt x="2094617" y="227496"/>
                </a:lnTo>
                <a:lnTo>
                  <a:pt x="2091709" y="224923"/>
                </a:lnTo>
                <a:lnTo>
                  <a:pt x="2087982" y="220523"/>
                </a:lnTo>
                <a:lnTo>
                  <a:pt x="2087373" y="219914"/>
                </a:lnTo>
                <a:lnTo>
                  <a:pt x="2086087" y="215439"/>
                </a:lnTo>
                <a:lnTo>
                  <a:pt x="2086087" y="202978"/>
                </a:lnTo>
                <a:lnTo>
                  <a:pt x="2079658" y="180965"/>
                </a:lnTo>
                <a:lnTo>
                  <a:pt x="2077154" y="169716"/>
                </a:lnTo>
                <a:lnTo>
                  <a:pt x="2079049" y="166329"/>
                </a:lnTo>
                <a:lnTo>
                  <a:pt x="2080676" y="163146"/>
                </a:lnTo>
                <a:lnTo>
                  <a:pt x="2079663" y="159554"/>
                </a:lnTo>
                <a:lnTo>
                  <a:pt x="2077769" y="153936"/>
                </a:lnTo>
                <a:lnTo>
                  <a:pt x="2075942" y="150549"/>
                </a:lnTo>
                <a:lnTo>
                  <a:pt x="2075942" y="150275"/>
                </a:lnTo>
                <a:lnTo>
                  <a:pt x="2073029" y="149125"/>
                </a:lnTo>
                <a:lnTo>
                  <a:pt x="2069239" y="148721"/>
                </a:lnTo>
                <a:lnTo>
                  <a:pt x="2067618" y="146347"/>
                </a:lnTo>
                <a:lnTo>
                  <a:pt x="2063828" y="138896"/>
                </a:lnTo>
                <a:lnTo>
                  <a:pt x="2061592" y="133949"/>
                </a:lnTo>
                <a:lnTo>
                  <a:pt x="2060306" y="131842"/>
                </a:lnTo>
                <a:lnTo>
                  <a:pt x="2056585" y="125279"/>
                </a:lnTo>
                <a:lnTo>
                  <a:pt x="2052392" y="121214"/>
                </a:lnTo>
                <a:lnTo>
                  <a:pt x="2046981" y="119654"/>
                </a:lnTo>
                <a:lnTo>
                  <a:pt x="2045763" y="119313"/>
                </a:lnTo>
                <a:lnTo>
                  <a:pt x="2033718" y="123104"/>
                </a:lnTo>
                <a:lnTo>
                  <a:pt x="2026412" y="125410"/>
                </a:lnTo>
                <a:lnTo>
                  <a:pt x="2024113" y="126224"/>
                </a:lnTo>
                <a:lnTo>
                  <a:pt x="2013086" y="129543"/>
                </a:lnTo>
                <a:lnTo>
                  <a:pt x="2010178" y="131512"/>
                </a:lnTo>
                <a:lnTo>
                  <a:pt x="2007743" y="133203"/>
                </a:lnTo>
                <a:lnTo>
                  <a:pt x="2005444" y="135577"/>
                </a:lnTo>
                <a:lnTo>
                  <a:pt x="2002941" y="138082"/>
                </a:lnTo>
                <a:lnTo>
                  <a:pt x="2000033" y="143501"/>
                </a:lnTo>
                <a:lnTo>
                  <a:pt x="1995635" y="151021"/>
                </a:lnTo>
                <a:lnTo>
                  <a:pt x="1992118" y="153594"/>
                </a:lnTo>
                <a:lnTo>
                  <a:pt x="1990901" y="153253"/>
                </a:lnTo>
                <a:lnTo>
                  <a:pt x="1989006" y="152848"/>
                </a:lnTo>
                <a:lnTo>
                  <a:pt x="1988397" y="152780"/>
                </a:lnTo>
                <a:lnTo>
                  <a:pt x="1987316" y="152370"/>
                </a:lnTo>
                <a:lnTo>
                  <a:pt x="1987316" y="152211"/>
                </a:lnTo>
                <a:lnTo>
                  <a:pt x="1969655" y="144287"/>
                </a:lnTo>
                <a:lnTo>
                  <a:pt x="1967356" y="143137"/>
                </a:lnTo>
                <a:lnTo>
                  <a:pt x="1966139" y="141987"/>
                </a:lnTo>
                <a:lnTo>
                  <a:pt x="1962622" y="139277"/>
                </a:lnTo>
                <a:lnTo>
                  <a:pt x="1962622" y="138321"/>
                </a:lnTo>
                <a:lnTo>
                  <a:pt x="1961336" y="136897"/>
                </a:lnTo>
                <a:lnTo>
                  <a:pt x="1958224" y="128973"/>
                </a:lnTo>
                <a:lnTo>
                  <a:pt x="1956528" y="126332"/>
                </a:lnTo>
                <a:lnTo>
                  <a:pt x="1955919" y="125319"/>
                </a:lnTo>
                <a:lnTo>
                  <a:pt x="1947396" y="117525"/>
                </a:lnTo>
                <a:lnTo>
                  <a:pt x="1945570" y="114611"/>
                </a:lnTo>
                <a:lnTo>
                  <a:pt x="1945570" y="114474"/>
                </a:lnTo>
                <a:lnTo>
                  <a:pt x="1944892" y="111901"/>
                </a:lnTo>
                <a:lnTo>
                  <a:pt x="1943874" y="109595"/>
                </a:lnTo>
                <a:lnTo>
                  <a:pt x="1940762" y="107836"/>
                </a:lnTo>
                <a:lnTo>
                  <a:pt x="1940153" y="107836"/>
                </a:lnTo>
                <a:lnTo>
                  <a:pt x="1938457" y="107631"/>
                </a:lnTo>
                <a:lnTo>
                  <a:pt x="1933450" y="108241"/>
                </a:lnTo>
                <a:lnTo>
                  <a:pt x="1931823" y="108241"/>
                </a:lnTo>
                <a:lnTo>
                  <a:pt x="1928039" y="107427"/>
                </a:lnTo>
                <a:lnTo>
                  <a:pt x="1926213" y="106817"/>
                </a:lnTo>
                <a:lnTo>
                  <a:pt x="1926213" y="106556"/>
                </a:lnTo>
                <a:lnTo>
                  <a:pt x="1924523" y="104387"/>
                </a:lnTo>
                <a:lnTo>
                  <a:pt x="1923914" y="102081"/>
                </a:lnTo>
                <a:lnTo>
                  <a:pt x="1922628" y="99371"/>
                </a:lnTo>
                <a:lnTo>
                  <a:pt x="1921410" y="98153"/>
                </a:lnTo>
                <a:lnTo>
                  <a:pt x="1920801" y="97749"/>
                </a:lnTo>
                <a:lnTo>
                  <a:pt x="1918503" y="96599"/>
                </a:lnTo>
                <a:lnTo>
                  <a:pt x="1917894" y="95580"/>
                </a:lnTo>
                <a:lnTo>
                  <a:pt x="1917894" y="93479"/>
                </a:lnTo>
                <a:lnTo>
                  <a:pt x="1919720" y="89079"/>
                </a:lnTo>
                <a:lnTo>
                  <a:pt x="1920193" y="86574"/>
                </a:lnTo>
                <a:lnTo>
                  <a:pt x="1917894" y="78041"/>
                </a:lnTo>
                <a:lnTo>
                  <a:pt x="1915390" y="69303"/>
                </a:lnTo>
                <a:lnTo>
                  <a:pt x="1916608" y="65642"/>
                </a:lnTo>
                <a:lnTo>
                  <a:pt x="1918503" y="63610"/>
                </a:lnTo>
                <a:lnTo>
                  <a:pt x="1922019" y="59950"/>
                </a:lnTo>
                <a:lnTo>
                  <a:pt x="1923305" y="58464"/>
                </a:lnTo>
                <a:lnTo>
                  <a:pt x="1923914" y="57650"/>
                </a:lnTo>
                <a:lnTo>
                  <a:pt x="1923305" y="49726"/>
                </a:lnTo>
                <a:lnTo>
                  <a:pt x="1919111" y="43828"/>
                </a:lnTo>
                <a:lnTo>
                  <a:pt x="1909979" y="34008"/>
                </a:lnTo>
                <a:lnTo>
                  <a:pt x="1907680" y="26420"/>
                </a:lnTo>
                <a:lnTo>
                  <a:pt x="1907680" y="23306"/>
                </a:lnTo>
                <a:lnTo>
                  <a:pt x="1905177" y="8943"/>
                </a:lnTo>
                <a:lnTo>
                  <a:pt x="1904568" y="7924"/>
                </a:lnTo>
                <a:lnTo>
                  <a:pt x="1901456" y="0"/>
                </a:lnTo>
                <a:lnTo>
                  <a:pt x="1897939" y="2710"/>
                </a:lnTo>
                <a:lnTo>
                  <a:pt x="1887720" y="7383"/>
                </a:lnTo>
                <a:lnTo>
                  <a:pt x="1867760" y="12803"/>
                </a:lnTo>
                <a:lnTo>
                  <a:pt x="1852602" y="10907"/>
                </a:lnTo>
                <a:lnTo>
                  <a:pt x="1850304" y="11243"/>
                </a:lnTo>
                <a:lnTo>
                  <a:pt x="1847800" y="12666"/>
                </a:lnTo>
                <a:lnTo>
                  <a:pt x="1805581" y="26619"/>
                </a:lnTo>
                <a:lnTo>
                  <a:pt x="1765866" y="31634"/>
                </a:lnTo>
                <a:lnTo>
                  <a:pt x="1756733" y="36718"/>
                </a:lnTo>
                <a:lnTo>
                  <a:pt x="1752540" y="35767"/>
                </a:lnTo>
                <a:lnTo>
                  <a:pt x="1704705" y="56631"/>
                </a:lnTo>
                <a:lnTo>
                  <a:pt x="1697672" y="63878"/>
                </a:lnTo>
                <a:lnTo>
                  <a:pt x="1690360" y="73902"/>
                </a:lnTo>
                <a:lnTo>
                  <a:pt x="1686235" y="78166"/>
                </a:lnTo>
                <a:lnTo>
                  <a:pt x="1681228" y="79925"/>
                </a:lnTo>
                <a:lnTo>
                  <a:pt x="1675812" y="80466"/>
                </a:lnTo>
                <a:lnTo>
                  <a:pt x="1673917" y="81417"/>
                </a:lnTo>
                <a:lnTo>
                  <a:pt x="1667897" y="86159"/>
                </a:lnTo>
                <a:lnTo>
                  <a:pt x="1667897" y="88123"/>
                </a:lnTo>
                <a:lnTo>
                  <a:pt x="1668574" y="93542"/>
                </a:lnTo>
                <a:lnTo>
                  <a:pt x="1672295" y="108178"/>
                </a:lnTo>
                <a:lnTo>
                  <a:pt x="1673917" y="117121"/>
                </a:lnTo>
                <a:lnTo>
                  <a:pt x="1672904" y="124573"/>
                </a:lnTo>
                <a:lnTo>
                  <a:pt x="1669792" y="130328"/>
                </a:lnTo>
                <a:lnTo>
                  <a:pt x="1664375" y="145846"/>
                </a:lnTo>
                <a:lnTo>
                  <a:pt x="1663157" y="152820"/>
                </a:lnTo>
                <a:lnTo>
                  <a:pt x="1663766" y="160949"/>
                </a:lnTo>
                <a:lnTo>
                  <a:pt x="1666264" y="177549"/>
                </a:lnTo>
                <a:lnTo>
                  <a:pt x="1667481" y="195970"/>
                </a:lnTo>
                <a:lnTo>
                  <a:pt x="1668563" y="201390"/>
                </a:lnTo>
                <a:lnTo>
                  <a:pt x="1675191" y="211750"/>
                </a:lnTo>
                <a:lnTo>
                  <a:pt x="1667481" y="217642"/>
                </a:lnTo>
                <a:lnTo>
                  <a:pt x="1666264" y="233491"/>
                </a:lnTo>
                <a:lnTo>
                  <a:pt x="1666264" y="251918"/>
                </a:lnTo>
                <a:lnTo>
                  <a:pt x="1661462" y="264926"/>
                </a:lnTo>
                <a:lnTo>
                  <a:pt x="1661462" y="267635"/>
                </a:lnTo>
                <a:lnTo>
                  <a:pt x="1675197" y="278474"/>
                </a:lnTo>
                <a:lnTo>
                  <a:pt x="1675197" y="280911"/>
                </a:lnTo>
                <a:lnTo>
                  <a:pt x="1665655" y="278947"/>
                </a:lnTo>
                <a:lnTo>
                  <a:pt x="1660853" y="289245"/>
                </a:lnTo>
                <a:lnTo>
                  <a:pt x="1658349" y="304484"/>
                </a:lnTo>
                <a:lnTo>
                  <a:pt x="1658349" y="316945"/>
                </a:lnTo>
                <a:lnTo>
                  <a:pt x="1660853" y="320065"/>
                </a:lnTo>
                <a:lnTo>
                  <a:pt x="1671066" y="325280"/>
                </a:lnTo>
                <a:lnTo>
                  <a:pt x="1673501" y="330295"/>
                </a:lnTo>
                <a:lnTo>
                  <a:pt x="1675191" y="334695"/>
                </a:lnTo>
                <a:lnTo>
                  <a:pt x="1678918" y="337672"/>
                </a:lnTo>
                <a:lnTo>
                  <a:pt x="1684329" y="339369"/>
                </a:lnTo>
                <a:lnTo>
                  <a:pt x="1689132" y="339437"/>
                </a:lnTo>
                <a:lnTo>
                  <a:pt x="1689132" y="342346"/>
                </a:lnTo>
                <a:lnTo>
                  <a:pt x="1683715" y="342346"/>
                </a:lnTo>
                <a:lnTo>
                  <a:pt x="1684932" y="345261"/>
                </a:lnTo>
                <a:lnTo>
                  <a:pt x="1686218" y="346957"/>
                </a:lnTo>
                <a:lnTo>
                  <a:pt x="1687846" y="347566"/>
                </a:lnTo>
                <a:lnTo>
                  <a:pt x="1691026" y="347361"/>
                </a:lnTo>
                <a:lnTo>
                  <a:pt x="1691026" y="350077"/>
                </a:lnTo>
                <a:lnTo>
                  <a:pt x="1688523" y="352172"/>
                </a:lnTo>
                <a:lnTo>
                  <a:pt x="1686224" y="352377"/>
                </a:lnTo>
                <a:lnTo>
                  <a:pt x="1661462" y="340251"/>
                </a:lnTo>
                <a:lnTo>
                  <a:pt x="1652938" y="341401"/>
                </a:lnTo>
                <a:lnTo>
                  <a:pt x="1644415" y="352849"/>
                </a:lnTo>
                <a:lnTo>
                  <a:pt x="1638998" y="373371"/>
                </a:lnTo>
                <a:lnTo>
                  <a:pt x="1636699" y="376690"/>
                </a:lnTo>
                <a:lnTo>
                  <a:pt x="1634195" y="379201"/>
                </a:lnTo>
                <a:lnTo>
                  <a:pt x="1620932" y="395322"/>
                </a:lnTo>
                <a:lnTo>
                  <a:pt x="1588255" y="421605"/>
                </a:lnTo>
                <a:lnTo>
                  <a:pt x="1578719" y="432512"/>
                </a:lnTo>
                <a:lnTo>
                  <a:pt x="1572693" y="434681"/>
                </a:lnTo>
                <a:lnTo>
                  <a:pt x="1566674" y="439492"/>
                </a:lnTo>
                <a:lnTo>
                  <a:pt x="1464108" y="472617"/>
                </a:lnTo>
                <a:lnTo>
                  <a:pt x="1442930" y="472276"/>
                </a:lnTo>
                <a:lnTo>
                  <a:pt x="1423578" y="479454"/>
                </a:lnTo>
                <a:lnTo>
                  <a:pt x="1414042" y="486160"/>
                </a:lnTo>
                <a:lnTo>
                  <a:pt x="1404836" y="488802"/>
                </a:lnTo>
                <a:lnTo>
                  <a:pt x="1374054" y="507428"/>
                </a:lnTo>
                <a:lnTo>
                  <a:pt x="1371817" y="511083"/>
                </a:lnTo>
                <a:lnTo>
                  <a:pt x="1339140" y="526117"/>
                </a:lnTo>
                <a:lnTo>
                  <a:pt x="1336637" y="528554"/>
                </a:lnTo>
                <a:lnTo>
                  <a:pt x="1333729" y="528554"/>
                </a:lnTo>
                <a:lnTo>
                  <a:pt x="1321689" y="538715"/>
                </a:lnTo>
                <a:lnTo>
                  <a:pt x="1317968" y="543053"/>
                </a:lnTo>
                <a:lnTo>
                  <a:pt x="1307749" y="576788"/>
                </a:lnTo>
                <a:lnTo>
                  <a:pt x="1295100" y="600293"/>
                </a:lnTo>
                <a:lnTo>
                  <a:pt x="1294418" y="603002"/>
                </a:lnTo>
                <a:lnTo>
                  <a:pt x="1293809" y="607204"/>
                </a:lnTo>
                <a:lnTo>
                  <a:pt x="1294418" y="610386"/>
                </a:lnTo>
                <a:lnTo>
                  <a:pt x="1298207" y="612822"/>
                </a:lnTo>
                <a:lnTo>
                  <a:pt x="1299226" y="615122"/>
                </a:lnTo>
                <a:lnTo>
                  <a:pt x="1301120" y="618851"/>
                </a:lnTo>
                <a:lnTo>
                  <a:pt x="1305854" y="621828"/>
                </a:lnTo>
                <a:lnTo>
                  <a:pt x="1311943" y="623655"/>
                </a:lnTo>
                <a:lnTo>
                  <a:pt x="1316272" y="624065"/>
                </a:lnTo>
                <a:lnTo>
                  <a:pt x="1321075" y="624065"/>
                </a:lnTo>
                <a:lnTo>
                  <a:pt x="1339140" y="630094"/>
                </a:lnTo>
                <a:lnTo>
                  <a:pt x="1359709" y="632872"/>
                </a:lnTo>
                <a:lnTo>
                  <a:pt x="1380142" y="629957"/>
                </a:lnTo>
                <a:lnTo>
                  <a:pt x="1397598" y="618851"/>
                </a:lnTo>
                <a:lnTo>
                  <a:pt x="1393405" y="624538"/>
                </a:lnTo>
                <a:lnTo>
                  <a:pt x="1388665" y="628807"/>
                </a:lnTo>
                <a:lnTo>
                  <a:pt x="1377234" y="634631"/>
                </a:lnTo>
                <a:lnTo>
                  <a:pt x="1315664" y="648720"/>
                </a:lnTo>
                <a:lnTo>
                  <a:pt x="1299226" y="660709"/>
                </a:lnTo>
                <a:lnTo>
                  <a:pt x="1293206" y="670056"/>
                </a:lnTo>
                <a:lnTo>
                  <a:pt x="1290907" y="671815"/>
                </a:lnTo>
                <a:lnTo>
                  <a:pt x="1285490" y="673375"/>
                </a:lnTo>
                <a:lnTo>
                  <a:pt x="1278253" y="679404"/>
                </a:lnTo>
                <a:lnTo>
                  <a:pt x="1266822" y="684954"/>
                </a:lnTo>
                <a:lnTo>
                  <a:pt x="1226839" y="694438"/>
                </a:lnTo>
                <a:lnTo>
                  <a:pt x="1220813" y="700125"/>
                </a:lnTo>
                <a:lnTo>
                  <a:pt x="1197337" y="685967"/>
                </a:lnTo>
                <a:lnTo>
                  <a:pt x="1185297" y="683053"/>
                </a:lnTo>
                <a:lnTo>
                  <a:pt x="1177376" y="678174"/>
                </a:lnTo>
                <a:lnTo>
                  <a:pt x="1173183" y="676279"/>
                </a:lnTo>
                <a:lnTo>
                  <a:pt x="1156335" y="676279"/>
                </a:lnTo>
                <a:lnTo>
                  <a:pt x="1145377" y="671605"/>
                </a:lnTo>
                <a:lnTo>
                  <a:pt x="1139288" y="670119"/>
                </a:lnTo>
                <a:lnTo>
                  <a:pt x="1130361" y="675129"/>
                </a:lnTo>
                <a:lnTo>
                  <a:pt x="1124341" y="674514"/>
                </a:lnTo>
                <a:lnTo>
                  <a:pt x="1113513" y="671400"/>
                </a:lnTo>
                <a:lnTo>
                  <a:pt x="1071095" y="668690"/>
                </a:lnTo>
                <a:lnTo>
                  <a:pt x="1041593" y="657441"/>
                </a:lnTo>
                <a:lnTo>
                  <a:pt x="1008916" y="655682"/>
                </a:lnTo>
                <a:lnTo>
                  <a:pt x="1004785" y="657777"/>
                </a:lnTo>
                <a:lnTo>
                  <a:pt x="1000591" y="662320"/>
                </a:lnTo>
                <a:lnTo>
                  <a:pt x="998748" y="667569"/>
                </a:lnTo>
                <a:lnTo>
                  <a:pt x="1001251" y="671428"/>
                </a:lnTo>
                <a:lnTo>
                  <a:pt x="1001251" y="673933"/>
                </a:lnTo>
                <a:lnTo>
                  <a:pt x="996443" y="675282"/>
                </a:lnTo>
                <a:lnTo>
                  <a:pt x="993940" y="673728"/>
                </a:lnTo>
                <a:lnTo>
                  <a:pt x="991436" y="671019"/>
                </a:lnTo>
                <a:lnTo>
                  <a:pt x="989138" y="668713"/>
                </a:lnTo>
                <a:lnTo>
                  <a:pt x="986025" y="669117"/>
                </a:lnTo>
                <a:lnTo>
                  <a:pt x="983789" y="670882"/>
                </a:lnTo>
                <a:lnTo>
                  <a:pt x="981900" y="671218"/>
                </a:lnTo>
                <a:lnTo>
                  <a:pt x="980614" y="667358"/>
                </a:lnTo>
                <a:lnTo>
                  <a:pt x="981291" y="666202"/>
                </a:lnTo>
                <a:lnTo>
                  <a:pt x="982509" y="664238"/>
                </a:lnTo>
                <a:lnTo>
                  <a:pt x="983795" y="661193"/>
                </a:lnTo>
                <a:lnTo>
                  <a:pt x="984404" y="657060"/>
                </a:lnTo>
                <a:lnTo>
                  <a:pt x="983118" y="648732"/>
                </a:lnTo>
                <a:lnTo>
                  <a:pt x="980614" y="642976"/>
                </a:lnTo>
                <a:lnTo>
                  <a:pt x="961940" y="618925"/>
                </a:lnTo>
                <a:lnTo>
                  <a:pt x="958355" y="608427"/>
                </a:lnTo>
                <a:lnTo>
                  <a:pt x="954025" y="601790"/>
                </a:lnTo>
                <a:lnTo>
                  <a:pt x="950503" y="594202"/>
                </a:lnTo>
                <a:lnTo>
                  <a:pt x="951721" y="585127"/>
                </a:lnTo>
                <a:lnTo>
                  <a:pt x="953615" y="583232"/>
                </a:lnTo>
                <a:lnTo>
                  <a:pt x="955914" y="582423"/>
                </a:lnTo>
                <a:lnTo>
                  <a:pt x="961325" y="582287"/>
                </a:lnTo>
                <a:lnTo>
                  <a:pt x="961934" y="580664"/>
                </a:lnTo>
                <a:lnTo>
                  <a:pt x="962543" y="577141"/>
                </a:lnTo>
                <a:lnTo>
                  <a:pt x="963761" y="573548"/>
                </a:lnTo>
                <a:lnTo>
                  <a:pt x="970458" y="568875"/>
                </a:lnTo>
                <a:lnTo>
                  <a:pt x="969172" y="562300"/>
                </a:lnTo>
                <a:lnTo>
                  <a:pt x="963755" y="550647"/>
                </a:lnTo>
                <a:lnTo>
                  <a:pt x="962537" y="544277"/>
                </a:lnTo>
                <a:lnTo>
                  <a:pt x="961320" y="541635"/>
                </a:lnTo>
                <a:lnTo>
                  <a:pt x="959630" y="540485"/>
                </a:lnTo>
                <a:lnTo>
                  <a:pt x="929251" y="534929"/>
                </a:lnTo>
                <a:lnTo>
                  <a:pt x="925126" y="535470"/>
                </a:lnTo>
                <a:lnTo>
                  <a:pt x="913689" y="538988"/>
                </a:lnTo>
                <a:lnTo>
                  <a:pt x="910105" y="541840"/>
                </a:lnTo>
                <a:lnTo>
                  <a:pt x="903476" y="550442"/>
                </a:lnTo>
                <a:lnTo>
                  <a:pt x="899755" y="554165"/>
                </a:lnTo>
                <a:lnTo>
                  <a:pt x="895562" y="556197"/>
                </a:lnTo>
                <a:lnTo>
                  <a:pt x="892443" y="556061"/>
                </a:lnTo>
                <a:lnTo>
                  <a:pt x="887709" y="554097"/>
                </a:lnTo>
                <a:lnTo>
                  <a:pt x="884734" y="553488"/>
                </a:lnTo>
                <a:lnTo>
                  <a:pt x="881621" y="554433"/>
                </a:lnTo>
                <a:lnTo>
                  <a:pt x="878708" y="558161"/>
                </a:lnTo>
                <a:lnTo>
                  <a:pt x="876210" y="558975"/>
                </a:lnTo>
                <a:lnTo>
                  <a:pt x="874384" y="558161"/>
                </a:lnTo>
                <a:lnTo>
                  <a:pt x="873775" y="556266"/>
                </a:lnTo>
                <a:lnTo>
                  <a:pt x="873775" y="554438"/>
                </a:lnTo>
                <a:lnTo>
                  <a:pt x="873303" y="553493"/>
                </a:lnTo>
                <a:lnTo>
                  <a:pt x="869581" y="553766"/>
                </a:lnTo>
                <a:lnTo>
                  <a:pt x="850907" y="547465"/>
                </a:lnTo>
                <a:lnTo>
                  <a:pt x="834674" y="544960"/>
                </a:lnTo>
                <a:lnTo>
                  <a:pt x="829257" y="543064"/>
                </a:lnTo>
                <a:lnTo>
                  <a:pt x="827971" y="542865"/>
                </a:lnTo>
                <a:lnTo>
                  <a:pt x="824859" y="543406"/>
                </a:lnTo>
                <a:lnTo>
                  <a:pt x="823846" y="543064"/>
                </a:lnTo>
                <a:lnTo>
                  <a:pt x="823237" y="541305"/>
                </a:lnTo>
                <a:lnTo>
                  <a:pt x="821951" y="536631"/>
                </a:lnTo>
                <a:lnTo>
                  <a:pt x="820734" y="534935"/>
                </a:lnTo>
                <a:lnTo>
                  <a:pt x="818435" y="533916"/>
                </a:lnTo>
                <a:lnTo>
                  <a:pt x="811129" y="534935"/>
                </a:lnTo>
                <a:lnTo>
                  <a:pt x="808694" y="534121"/>
                </a:lnTo>
                <a:lnTo>
                  <a:pt x="803891" y="530597"/>
                </a:lnTo>
                <a:lnTo>
                  <a:pt x="801388" y="529715"/>
                </a:lnTo>
                <a:lnTo>
                  <a:pt x="794759" y="530597"/>
                </a:lnTo>
                <a:lnTo>
                  <a:pt x="793678" y="533580"/>
                </a:lnTo>
                <a:lnTo>
                  <a:pt x="794082" y="539199"/>
                </a:lnTo>
                <a:lnTo>
                  <a:pt x="791846" y="548273"/>
                </a:lnTo>
                <a:lnTo>
                  <a:pt x="802606" y="552947"/>
                </a:lnTo>
                <a:lnTo>
                  <a:pt x="811135" y="554507"/>
                </a:lnTo>
                <a:lnTo>
                  <a:pt x="812825" y="557216"/>
                </a:lnTo>
                <a:lnTo>
                  <a:pt x="814719" y="560877"/>
                </a:lnTo>
                <a:lnTo>
                  <a:pt x="816546" y="565140"/>
                </a:lnTo>
                <a:lnTo>
                  <a:pt x="818441" y="570628"/>
                </a:lnTo>
                <a:lnTo>
                  <a:pt x="818441" y="576993"/>
                </a:lnTo>
                <a:lnTo>
                  <a:pt x="817223" y="588981"/>
                </a:lnTo>
                <a:lnTo>
                  <a:pt x="815937" y="592847"/>
                </a:lnTo>
                <a:lnTo>
                  <a:pt x="808699" y="599279"/>
                </a:lnTo>
                <a:lnTo>
                  <a:pt x="806805" y="604568"/>
                </a:lnTo>
                <a:lnTo>
                  <a:pt x="808699" y="606868"/>
                </a:lnTo>
                <a:lnTo>
                  <a:pt x="814719" y="614655"/>
                </a:lnTo>
                <a:lnTo>
                  <a:pt x="817223" y="618856"/>
                </a:lnTo>
                <a:lnTo>
                  <a:pt x="818441" y="621765"/>
                </a:lnTo>
                <a:lnTo>
                  <a:pt x="818441" y="623729"/>
                </a:lnTo>
                <a:lnTo>
                  <a:pt x="818845" y="625625"/>
                </a:lnTo>
                <a:lnTo>
                  <a:pt x="822634" y="632263"/>
                </a:lnTo>
                <a:lnTo>
                  <a:pt x="823243" y="634631"/>
                </a:lnTo>
                <a:lnTo>
                  <a:pt x="823852" y="637272"/>
                </a:lnTo>
                <a:lnTo>
                  <a:pt x="824256" y="642760"/>
                </a:lnTo>
                <a:lnTo>
                  <a:pt x="823237" y="655699"/>
                </a:lnTo>
                <a:lnTo>
                  <a:pt x="823846" y="660709"/>
                </a:lnTo>
                <a:lnTo>
                  <a:pt x="826145" y="663282"/>
                </a:lnTo>
                <a:lnTo>
                  <a:pt x="829257" y="663083"/>
                </a:lnTo>
                <a:lnTo>
                  <a:pt x="832774" y="661591"/>
                </a:lnTo>
                <a:lnTo>
                  <a:pt x="835886" y="660709"/>
                </a:lnTo>
                <a:lnTo>
                  <a:pt x="835277" y="662132"/>
                </a:lnTo>
                <a:lnTo>
                  <a:pt x="834668" y="663282"/>
                </a:lnTo>
                <a:lnTo>
                  <a:pt x="834059" y="665855"/>
                </a:lnTo>
                <a:lnTo>
                  <a:pt x="838793" y="668770"/>
                </a:lnTo>
                <a:lnTo>
                  <a:pt x="844813" y="675072"/>
                </a:lnTo>
                <a:lnTo>
                  <a:pt x="849007" y="677981"/>
                </a:lnTo>
                <a:lnTo>
                  <a:pt x="851510" y="671411"/>
                </a:lnTo>
                <a:lnTo>
                  <a:pt x="853337" y="671411"/>
                </a:lnTo>
                <a:lnTo>
                  <a:pt x="856244" y="679199"/>
                </a:lnTo>
                <a:lnTo>
                  <a:pt x="856244" y="681504"/>
                </a:lnTo>
                <a:lnTo>
                  <a:pt x="851510" y="681504"/>
                </a:lnTo>
                <a:lnTo>
                  <a:pt x="853337" y="687465"/>
                </a:lnTo>
                <a:lnTo>
                  <a:pt x="856244" y="691728"/>
                </a:lnTo>
                <a:lnTo>
                  <a:pt x="863550" y="697347"/>
                </a:lnTo>
                <a:lnTo>
                  <a:pt x="862332" y="697825"/>
                </a:lnTo>
                <a:lnTo>
                  <a:pt x="861655" y="698434"/>
                </a:lnTo>
                <a:lnTo>
                  <a:pt x="860034" y="700125"/>
                </a:lnTo>
                <a:lnTo>
                  <a:pt x="863550" y="704600"/>
                </a:lnTo>
                <a:lnTo>
                  <a:pt x="867681" y="718689"/>
                </a:lnTo>
                <a:lnTo>
                  <a:pt x="871470" y="723226"/>
                </a:lnTo>
                <a:lnTo>
                  <a:pt x="873769" y="716048"/>
                </a:lnTo>
                <a:lnTo>
                  <a:pt x="878702" y="716184"/>
                </a:lnTo>
                <a:lnTo>
                  <a:pt x="885399" y="719298"/>
                </a:lnTo>
                <a:lnTo>
                  <a:pt x="890816" y="720926"/>
                </a:lnTo>
                <a:lnTo>
                  <a:pt x="890816" y="723226"/>
                </a:lnTo>
                <a:lnTo>
                  <a:pt x="881610" y="720653"/>
                </a:lnTo>
                <a:lnTo>
                  <a:pt x="876870" y="720926"/>
                </a:lnTo>
                <a:lnTo>
                  <a:pt x="874975" y="724513"/>
                </a:lnTo>
                <a:lnTo>
                  <a:pt x="875584" y="731492"/>
                </a:lnTo>
                <a:lnTo>
                  <a:pt x="876870" y="738739"/>
                </a:lnTo>
                <a:lnTo>
                  <a:pt x="878088" y="745917"/>
                </a:lnTo>
                <a:lnTo>
                  <a:pt x="880386" y="751951"/>
                </a:lnTo>
                <a:lnTo>
                  <a:pt x="881604" y="750187"/>
                </a:lnTo>
                <a:lnTo>
                  <a:pt x="882281" y="749577"/>
                </a:lnTo>
                <a:lnTo>
                  <a:pt x="885388" y="751951"/>
                </a:lnTo>
                <a:lnTo>
                  <a:pt x="880381" y="755338"/>
                </a:lnTo>
                <a:lnTo>
                  <a:pt x="878685" y="757712"/>
                </a:lnTo>
                <a:lnTo>
                  <a:pt x="876859" y="762591"/>
                </a:lnTo>
                <a:lnTo>
                  <a:pt x="875573" y="767464"/>
                </a:lnTo>
                <a:lnTo>
                  <a:pt x="875573" y="771665"/>
                </a:lnTo>
                <a:lnTo>
                  <a:pt x="876859" y="774580"/>
                </a:lnTo>
                <a:lnTo>
                  <a:pt x="880381" y="775189"/>
                </a:lnTo>
                <a:lnTo>
                  <a:pt x="879362" y="779117"/>
                </a:lnTo>
                <a:lnTo>
                  <a:pt x="878685" y="783113"/>
                </a:lnTo>
                <a:lnTo>
                  <a:pt x="878685" y="792187"/>
                </a:lnTo>
                <a:lnTo>
                  <a:pt x="879362" y="795369"/>
                </a:lnTo>
                <a:lnTo>
                  <a:pt x="880984" y="799092"/>
                </a:lnTo>
                <a:lnTo>
                  <a:pt x="882879" y="801330"/>
                </a:lnTo>
                <a:lnTo>
                  <a:pt x="883488" y="799838"/>
                </a:lnTo>
                <a:lnTo>
                  <a:pt x="885786" y="793940"/>
                </a:lnTo>
                <a:lnTo>
                  <a:pt x="890116" y="791231"/>
                </a:lnTo>
                <a:lnTo>
                  <a:pt x="896204" y="791299"/>
                </a:lnTo>
                <a:lnTo>
                  <a:pt x="900330" y="793599"/>
                </a:lnTo>
                <a:lnTo>
                  <a:pt x="900330" y="795904"/>
                </a:lnTo>
                <a:lnTo>
                  <a:pt x="894310" y="792990"/>
                </a:lnTo>
                <a:lnTo>
                  <a:pt x="891402" y="794749"/>
                </a:lnTo>
                <a:lnTo>
                  <a:pt x="889507" y="800442"/>
                </a:lnTo>
                <a:lnTo>
                  <a:pt x="887004" y="822324"/>
                </a:lnTo>
                <a:lnTo>
                  <a:pt x="887681" y="824556"/>
                </a:lnTo>
                <a:lnTo>
                  <a:pt x="890793" y="825364"/>
                </a:lnTo>
                <a:lnTo>
                  <a:pt x="892011" y="827396"/>
                </a:lnTo>
                <a:lnTo>
                  <a:pt x="892011" y="830783"/>
                </a:lnTo>
                <a:lnTo>
                  <a:pt x="890793" y="835116"/>
                </a:lnTo>
                <a:lnTo>
                  <a:pt x="888290" y="831933"/>
                </a:lnTo>
                <a:lnTo>
                  <a:pt x="886395" y="835662"/>
                </a:lnTo>
                <a:lnTo>
                  <a:pt x="884705" y="853748"/>
                </a:lnTo>
                <a:lnTo>
                  <a:pt x="882879" y="858154"/>
                </a:lnTo>
                <a:lnTo>
                  <a:pt x="880375" y="861604"/>
                </a:lnTo>
                <a:lnTo>
                  <a:pt x="876853" y="863163"/>
                </a:lnTo>
                <a:lnTo>
                  <a:pt x="876853" y="865941"/>
                </a:lnTo>
                <a:lnTo>
                  <a:pt x="882873" y="867501"/>
                </a:lnTo>
                <a:lnTo>
                  <a:pt x="885780" y="873461"/>
                </a:lnTo>
                <a:lnTo>
                  <a:pt x="886998" y="882268"/>
                </a:lnTo>
                <a:lnTo>
                  <a:pt x="886998" y="892697"/>
                </a:lnTo>
                <a:lnTo>
                  <a:pt x="889502" y="901646"/>
                </a:lnTo>
                <a:lnTo>
                  <a:pt x="898435" y="909906"/>
                </a:lnTo>
                <a:lnTo>
                  <a:pt x="900324" y="918713"/>
                </a:lnTo>
                <a:lnTo>
                  <a:pt x="902219" y="921018"/>
                </a:lnTo>
                <a:lnTo>
                  <a:pt x="905126" y="923113"/>
                </a:lnTo>
                <a:lnTo>
                  <a:pt x="913650" y="925618"/>
                </a:lnTo>
                <a:lnTo>
                  <a:pt x="914867" y="927041"/>
                </a:lnTo>
                <a:lnTo>
                  <a:pt x="915476" y="929136"/>
                </a:lnTo>
                <a:lnTo>
                  <a:pt x="916153" y="931510"/>
                </a:lnTo>
                <a:lnTo>
                  <a:pt x="916557" y="933274"/>
                </a:lnTo>
                <a:lnTo>
                  <a:pt x="917775" y="932665"/>
                </a:lnTo>
                <a:lnTo>
                  <a:pt x="919066" y="931310"/>
                </a:lnTo>
                <a:lnTo>
                  <a:pt x="919066" y="930365"/>
                </a:lnTo>
                <a:lnTo>
                  <a:pt x="928808" y="931310"/>
                </a:lnTo>
                <a:lnTo>
                  <a:pt x="934224" y="934162"/>
                </a:lnTo>
                <a:lnTo>
                  <a:pt x="938350" y="940595"/>
                </a:lnTo>
                <a:lnTo>
                  <a:pt x="929212" y="937140"/>
                </a:lnTo>
                <a:lnTo>
                  <a:pt x="902219" y="943168"/>
                </a:lnTo>
                <a:lnTo>
                  <a:pt x="882867" y="940595"/>
                </a:lnTo>
                <a:lnTo>
                  <a:pt x="878674" y="941546"/>
                </a:lnTo>
                <a:lnTo>
                  <a:pt x="866634" y="948115"/>
                </a:lnTo>
                <a:lnTo>
                  <a:pt x="847283" y="951229"/>
                </a:lnTo>
                <a:lnTo>
                  <a:pt x="829217" y="950893"/>
                </a:lnTo>
                <a:lnTo>
                  <a:pt x="818389" y="947979"/>
                </a:lnTo>
                <a:lnTo>
                  <a:pt x="812773" y="941546"/>
                </a:lnTo>
                <a:lnTo>
                  <a:pt x="812773" y="932808"/>
                </a:lnTo>
                <a:lnTo>
                  <a:pt x="818793" y="922715"/>
                </a:lnTo>
                <a:lnTo>
                  <a:pt x="817172" y="920073"/>
                </a:lnTo>
                <a:lnTo>
                  <a:pt x="816495" y="918109"/>
                </a:lnTo>
                <a:lnTo>
                  <a:pt x="816495" y="916413"/>
                </a:lnTo>
                <a:lnTo>
                  <a:pt x="817172" y="914790"/>
                </a:lnTo>
                <a:lnTo>
                  <a:pt x="791800" y="919868"/>
                </a:lnTo>
                <a:lnTo>
                  <a:pt x="793627" y="922715"/>
                </a:lnTo>
                <a:lnTo>
                  <a:pt x="783880" y="922715"/>
                </a:lnTo>
                <a:lnTo>
                  <a:pt x="781986" y="923933"/>
                </a:lnTo>
                <a:lnTo>
                  <a:pt x="781377" y="926574"/>
                </a:lnTo>
                <a:lnTo>
                  <a:pt x="781377" y="929284"/>
                </a:lnTo>
                <a:lnTo>
                  <a:pt x="780973" y="930371"/>
                </a:lnTo>
                <a:lnTo>
                  <a:pt x="776574" y="931521"/>
                </a:lnTo>
                <a:lnTo>
                  <a:pt x="773667" y="934231"/>
                </a:lnTo>
                <a:lnTo>
                  <a:pt x="771840" y="937686"/>
                </a:lnTo>
                <a:lnTo>
                  <a:pt x="771163" y="940601"/>
                </a:lnTo>
                <a:lnTo>
                  <a:pt x="773667" y="945275"/>
                </a:lnTo>
                <a:lnTo>
                  <a:pt x="778475" y="956449"/>
                </a:lnTo>
                <a:lnTo>
                  <a:pt x="780978" y="958618"/>
                </a:lnTo>
                <a:lnTo>
                  <a:pt x="783277" y="958687"/>
                </a:lnTo>
                <a:lnTo>
                  <a:pt x="786389" y="959631"/>
                </a:lnTo>
                <a:lnTo>
                  <a:pt x="788017" y="961931"/>
                </a:lnTo>
                <a:lnTo>
                  <a:pt x="789906" y="966337"/>
                </a:lnTo>
                <a:lnTo>
                  <a:pt x="786998" y="964032"/>
                </a:lnTo>
                <a:lnTo>
                  <a:pt x="786389" y="962882"/>
                </a:lnTo>
                <a:lnTo>
                  <a:pt x="785103" y="961123"/>
                </a:lnTo>
                <a:lnTo>
                  <a:pt x="783271" y="961123"/>
                </a:lnTo>
                <a:lnTo>
                  <a:pt x="784489" y="967146"/>
                </a:lnTo>
                <a:lnTo>
                  <a:pt x="788011" y="973783"/>
                </a:lnTo>
                <a:lnTo>
                  <a:pt x="786384" y="976698"/>
                </a:lnTo>
                <a:lnTo>
                  <a:pt x="793621" y="981577"/>
                </a:lnTo>
                <a:lnTo>
                  <a:pt x="785769" y="986592"/>
                </a:lnTo>
                <a:lnTo>
                  <a:pt x="783266" y="989302"/>
                </a:lnTo>
                <a:lnTo>
                  <a:pt x="784483" y="980973"/>
                </a:lnTo>
                <a:lnTo>
                  <a:pt x="782589" y="976026"/>
                </a:lnTo>
                <a:lnTo>
                  <a:pt x="776569" y="966343"/>
                </a:lnTo>
                <a:lnTo>
                  <a:pt x="777178" y="964852"/>
                </a:lnTo>
                <a:lnTo>
                  <a:pt x="778463" y="961129"/>
                </a:lnTo>
                <a:lnTo>
                  <a:pt x="774941" y="960047"/>
                </a:lnTo>
                <a:lnTo>
                  <a:pt x="773047" y="957269"/>
                </a:lnTo>
                <a:lnTo>
                  <a:pt x="771829" y="953609"/>
                </a:lnTo>
                <a:lnTo>
                  <a:pt x="771152" y="949544"/>
                </a:lnTo>
                <a:lnTo>
                  <a:pt x="765741" y="939793"/>
                </a:lnTo>
                <a:lnTo>
                  <a:pt x="765132" y="938096"/>
                </a:lnTo>
                <a:lnTo>
                  <a:pt x="753695" y="939388"/>
                </a:lnTo>
                <a:lnTo>
                  <a:pt x="742259" y="943180"/>
                </a:lnTo>
                <a:lnTo>
                  <a:pt x="744557" y="948599"/>
                </a:lnTo>
                <a:lnTo>
                  <a:pt x="745775" y="951240"/>
                </a:lnTo>
                <a:lnTo>
                  <a:pt x="747670" y="953546"/>
                </a:lnTo>
                <a:lnTo>
                  <a:pt x="744552" y="950159"/>
                </a:lnTo>
                <a:lnTo>
                  <a:pt x="741035" y="949886"/>
                </a:lnTo>
                <a:lnTo>
                  <a:pt x="738532" y="952055"/>
                </a:lnTo>
                <a:lnTo>
                  <a:pt x="735624" y="956256"/>
                </a:lnTo>
                <a:lnTo>
                  <a:pt x="738128" y="958220"/>
                </a:lnTo>
                <a:lnTo>
                  <a:pt x="738532" y="958624"/>
                </a:lnTo>
                <a:lnTo>
                  <a:pt x="738532" y="961134"/>
                </a:lnTo>
                <a:lnTo>
                  <a:pt x="735015" y="963298"/>
                </a:lnTo>
                <a:lnTo>
                  <a:pt x="733121" y="961134"/>
                </a:lnTo>
                <a:lnTo>
                  <a:pt x="731425" y="956455"/>
                </a:lnTo>
                <a:lnTo>
                  <a:pt x="730816" y="950905"/>
                </a:lnTo>
                <a:lnTo>
                  <a:pt x="730816" y="955510"/>
                </a:lnTo>
                <a:lnTo>
                  <a:pt x="729599" y="959370"/>
                </a:lnTo>
                <a:lnTo>
                  <a:pt x="727704" y="962284"/>
                </a:lnTo>
                <a:lnTo>
                  <a:pt x="725405" y="963707"/>
                </a:lnTo>
                <a:lnTo>
                  <a:pt x="724796" y="959779"/>
                </a:lnTo>
                <a:lnTo>
                  <a:pt x="724187" y="955510"/>
                </a:lnTo>
                <a:lnTo>
                  <a:pt x="722293" y="952259"/>
                </a:lnTo>
                <a:lnTo>
                  <a:pt x="719385" y="950905"/>
                </a:lnTo>
                <a:lnTo>
                  <a:pt x="718776" y="948804"/>
                </a:lnTo>
                <a:lnTo>
                  <a:pt x="717490" y="940066"/>
                </a:lnTo>
                <a:lnTo>
                  <a:pt x="716273" y="938102"/>
                </a:lnTo>
                <a:lnTo>
                  <a:pt x="710253" y="940948"/>
                </a:lnTo>
                <a:lnTo>
                  <a:pt x="705451" y="946094"/>
                </a:lnTo>
                <a:lnTo>
                  <a:pt x="700648" y="949350"/>
                </a:lnTo>
                <a:lnTo>
                  <a:pt x="696318" y="945827"/>
                </a:lnTo>
                <a:lnTo>
                  <a:pt x="702947" y="938107"/>
                </a:lnTo>
                <a:lnTo>
                  <a:pt x="704233" y="936007"/>
                </a:lnTo>
                <a:lnTo>
                  <a:pt x="705451" y="933844"/>
                </a:lnTo>
                <a:lnTo>
                  <a:pt x="706737" y="931880"/>
                </a:lnTo>
                <a:lnTo>
                  <a:pt x="708358" y="930388"/>
                </a:lnTo>
                <a:lnTo>
                  <a:pt x="708358" y="927610"/>
                </a:lnTo>
                <a:lnTo>
                  <a:pt x="704842" y="928151"/>
                </a:lnTo>
                <a:lnTo>
                  <a:pt x="702338" y="927069"/>
                </a:lnTo>
                <a:lnTo>
                  <a:pt x="700648" y="924291"/>
                </a:lnTo>
                <a:lnTo>
                  <a:pt x="700040" y="919891"/>
                </a:lnTo>
                <a:lnTo>
                  <a:pt x="696318" y="926802"/>
                </a:lnTo>
                <a:lnTo>
                  <a:pt x="689690" y="933235"/>
                </a:lnTo>
                <a:lnTo>
                  <a:pt x="682583" y="938113"/>
                </a:lnTo>
                <a:lnTo>
                  <a:pt x="675954" y="940618"/>
                </a:lnTo>
                <a:lnTo>
                  <a:pt x="674059" y="935534"/>
                </a:lnTo>
                <a:lnTo>
                  <a:pt x="668643" y="934789"/>
                </a:lnTo>
                <a:lnTo>
                  <a:pt x="657212" y="938107"/>
                </a:lnTo>
                <a:lnTo>
                  <a:pt x="662014" y="940481"/>
                </a:lnTo>
                <a:lnTo>
                  <a:pt x="664517" y="940618"/>
                </a:lnTo>
                <a:lnTo>
                  <a:pt x="664517" y="943191"/>
                </a:lnTo>
                <a:lnTo>
                  <a:pt x="660728" y="947187"/>
                </a:lnTo>
                <a:lnTo>
                  <a:pt x="643880" y="957685"/>
                </a:lnTo>
                <a:lnTo>
                  <a:pt x="639550" y="959108"/>
                </a:lnTo>
                <a:lnTo>
                  <a:pt x="637252" y="961140"/>
                </a:lnTo>
                <a:lnTo>
                  <a:pt x="634748" y="963514"/>
                </a:lnTo>
                <a:lnTo>
                  <a:pt x="629337" y="972793"/>
                </a:lnTo>
                <a:lnTo>
                  <a:pt x="624603" y="978076"/>
                </a:lnTo>
                <a:lnTo>
                  <a:pt x="620409" y="979835"/>
                </a:lnTo>
                <a:lnTo>
                  <a:pt x="610663" y="979362"/>
                </a:lnTo>
                <a:lnTo>
                  <a:pt x="609377" y="982140"/>
                </a:lnTo>
                <a:lnTo>
                  <a:pt x="609377" y="987423"/>
                </a:lnTo>
                <a:lnTo>
                  <a:pt x="608973" y="991010"/>
                </a:lnTo>
                <a:lnTo>
                  <a:pt x="605252" y="988169"/>
                </a:lnTo>
                <a:lnTo>
                  <a:pt x="603357" y="985254"/>
                </a:lnTo>
                <a:lnTo>
                  <a:pt x="601058" y="983085"/>
                </a:lnTo>
                <a:lnTo>
                  <a:pt x="598555" y="981867"/>
                </a:lnTo>
                <a:lnTo>
                  <a:pt x="596324" y="981594"/>
                </a:lnTo>
                <a:lnTo>
                  <a:pt x="597946" y="979835"/>
                </a:lnTo>
                <a:lnTo>
                  <a:pt x="599163" y="977666"/>
                </a:lnTo>
                <a:lnTo>
                  <a:pt x="600449" y="975093"/>
                </a:lnTo>
                <a:lnTo>
                  <a:pt x="601058" y="971637"/>
                </a:lnTo>
                <a:lnTo>
                  <a:pt x="587118" y="964800"/>
                </a:lnTo>
                <a:lnTo>
                  <a:pt x="581098" y="960195"/>
                </a:lnTo>
                <a:lnTo>
                  <a:pt x="577576" y="958499"/>
                </a:lnTo>
                <a:lnTo>
                  <a:pt x="576290" y="957349"/>
                </a:lnTo>
                <a:lnTo>
                  <a:pt x="575681" y="955117"/>
                </a:lnTo>
                <a:lnTo>
                  <a:pt x="576290" y="953222"/>
                </a:lnTo>
                <a:lnTo>
                  <a:pt x="576967" y="951462"/>
                </a:lnTo>
                <a:lnTo>
                  <a:pt x="576290" y="949567"/>
                </a:lnTo>
                <a:lnTo>
                  <a:pt x="575681" y="946590"/>
                </a:lnTo>
                <a:lnTo>
                  <a:pt x="572569" y="935347"/>
                </a:lnTo>
                <a:lnTo>
                  <a:pt x="557007" y="921394"/>
                </a:lnTo>
                <a:lnTo>
                  <a:pt x="555112" y="917597"/>
                </a:lnTo>
                <a:lnTo>
                  <a:pt x="551596" y="913128"/>
                </a:lnTo>
                <a:lnTo>
                  <a:pt x="546793" y="909268"/>
                </a:lnTo>
                <a:lnTo>
                  <a:pt x="543072" y="906900"/>
                </a:lnTo>
                <a:lnTo>
                  <a:pt x="543072" y="904532"/>
                </a:lnTo>
                <a:lnTo>
                  <a:pt x="544290" y="903986"/>
                </a:lnTo>
                <a:lnTo>
                  <a:pt x="546793" y="901885"/>
                </a:lnTo>
                <a:lnTo>
                  <a:pt x="546185" y="899517"/>
                </a:lnTo>
                <a:lnTo>
                  <a:pt x="546185" y="897217"/>
                </a:lnTo>
                <a:lnTo>
                  <a:pt x="546793" y="893961"/>
                </a:lnTo>
                <a:lnTo>
                  <a:pt x="541786" y="892202"/>
                </a:lnTo>
                <a:lnTo>
                  <a:pt x="529138" y="891593"/>
                </a:lnTo>
                <a:lnTo>
                  <a:pt x="522646" y="889088"/>
                </a:lnTo>
                <a:lnTo>
                  <a:pt x="522646" y="886378"/>
                </a:lnTo>
                <a:lnTo>
                  <a:pt x="519533" y="886378"/>
                </a:lnTo>
                <a:lnTo>
                  <a:pt x="519533" y="884004"/>
                </a:lnTo>
                <a:lnTo>
                  <a:pt x="523727" y="880685"/>
                </a:lnTo>
                <a:lnTo>
                  <a:pt x="525553" y="879604"/>
                </a:lnTo>
                <a:lnTo>
                  <a:pt x="528057" y="878926"/>
                </a:lnTo>
                <a:lnTo>
                  <a:pt x="528057" y="877031"/>
                </a:lnTo>
                <a:lnTo>
                  <a:pt x="527448" y="876627"/>
                </a:lnTo>
                <a:lnTo>
                  <a:pt x="526839" y="876627"/>
                </a:lnTo>
                <a:lnTo>
                  <a:pt x="526230" y="876285"/>
                </a:lnTo>
                <a:lnTo>
                  <a:pt x="528057" y="873712"/>
                </a:lnTo>
                <a:lnTo>
                  <a:pt x="525553" y="871748"/>
                </a:lnTo>
                <a:lnTo>
                  <a:pt x="522646" y="871002"/>
                </a:lnTo>
                <a:lnTo>
                  <a:pt x="520210" y="871617"/>
                </a:lnTo>
                <a:lnTo>
                  <a:pt x="517707" y="873712"/>
                </a:lnTo>
                <a:lnTo>
                  <a:pt x="513513" y="872767"/>
                </a:lnTo>
                <a:lnTo>
                  <a:pt x="508774" y="879945"/>
                </a:lnTo>
                <a:lnTo>
                  <a:pt x="500859" y="896944"/>
                </a:lnTo>
                <a:lnTo>
                  <a:pt x="498964" y="896944"/>
                </a:lnTo>
                <a:lnTo>
                  <a:pt x="498964" y="893966"/>
                </a:lnTo>
                <a:lnTo>
                  <a:pt x="503971" y="887061"/>
                </a:lnTo>
                <a:lnTo>
                  <a:pt x="505599" y="884010"/>
                </a:lnTo>
                <a:lnTo>
                  <a:pt x="508779" y="874190"/>
                </a:lnTo>
                <a:lnTo>
                  <a:pt x="511015" y="871071"/>
                </a:lnTo>
                <a:lnTo>
                  <a:pt x="507493" y="868361"/>
                </a:lnTo>
                <a:lnTo>
                  <a:pt x="507493" y="865993"/>
                </a:lnTo>
                <a:lnTo>
                  <a:pt x="509388" y="862332"/>
                </a:lnTo>
                <a:lnTo>
                  <a:pt x="509388" y="858268"/>
                </a:lnTo>
                <a:lnTo>
                  <a:pt x="507493" y="854949"/>
                </a:lnTo>
                <a:lnTo>
                  <a:pt x="504381" y="852917"/>
                </a:lnTo>
                <a:lnTo>
                  <a:pt x="500865" y="853793"/>
                </a:lnTo>
                <a:lnTo>
                  <a:pt x="496671" y="859418"/>
                </a:lnTo>
                <a:lnTo>
                  <a:pt x="493559" y="858268"/>
                </a:lnTo>
                <a:lnTo>
                  <a:pt x="491937" y="861114"/>
                </a:lnTo>
                <a:lnTo>
                  <a:pt x="485849" y="866397"/>
                </a:lnTo>
                <a:lnTo>
                  <a:pt x="477997" y="875545"/>
                </a:lnTo>
                <a:lnTo>
                  <a:pt x="476102" y="879200"/>
                </a:lnTo>
                <a:lnTo>
                  <a:pt x="475493" y="884010"/>
                </a:lnTo>
                <a:lnTo>
                  <a:pt x="473599" y="881636"/>
                </a:lnTo>
                <a:lnTo>
                  <a:pt x="473599" y="880555"/>
                </a:lnTo>
                <a:lnTo>
                  <a:pt x="473195" y="878926"/>
                </a:lnTo>
                <a:lnTo>
                  <a:pt x="476711" y="875067"/>
                </a:lnTo>
                <a:lnTo>
                  <a:pt x="478606" y="868292"/>
                </a:lnTo>
                <a:lnTo>
                  <a:pt x="478606" y="860909"/>
                </a:lnTo>
                <a:lnTo>
                  <a:pt x="476711" y="855490"/>
                </a:lnTo>
                <a:lnTo>
                  <a:pt x="473195" y="854545"/>
                </a:lnTo>
                <a:lnTo>
                  <a:pt x="465274" y="863824"/>
                </a:lnTo>
                <a:lnTo>
                  <a:pt x="463448" y="863215"/>
                </a:lnTo>
                <a:lnTo>
                  <a:pt x="461553" y="863215"/>
                </a:lnTo>
                <a:lnTo>
                  <a:pt x="458646" y="865383"/>
                </a:lnTo>
                <a:lnTo>
                  <a:pt x="437405" y="873308"/>
                </a:lnTo>
                <a:lnTo>
                  <a:pt x="435778" y="874532"/>
                </a:lnTo>
                <a:lnTo>
                  <a:pt x="433274" y="877646"/>
                </a:lnTo>
                <a:lnTo>
                  <a:pt x="431380" y="879000"/>
                </a:lnTo>
                <a:lnTo>
                  <a:pt x="428472" y="879336"/>
                </a:lnTo>
                <a:lnTo>
                  <a:pt x="422452" y="878932"/>
                </a:lnTo>
                <a:lnTo>
                  <a:pt x="423061" y="877036"/>
                </a:lnTo>
                <a:lnTo>
                  <a:pt x="423670" y="875886"/>
                </a:lnTo>
                <a:lnTo>
                  <a:pt x="424341" y="874867"/>
                </a:lnTo>
                <a:lnTo>
                  <a:pt x="425969" y="873718"/>
                </a:lnTo>
                <a:lnTo>
                  <a:pt x="422452" y="873518"/>
                </a:lnTo>
                <a:lnTo>
                  <a:pt x="413929" y="868366"/>
                </a:lnTo>
                <a:lnTo>
                  <a:pt x="406014" y="867894"/>
                </a:lnTo>
                <a:lnTo>
                  <a:pt x="403715" y="865998"/>
                </a:lnTo>
                <a:lnTo>
                  <a:pt x="401889" y="865998"/>
                </a:lnTo>
                <a:lnTo>
                  <a:pt x="400603" y="869112"/>
                </a:lnTo>
                <a:lnTo>
                  <a:pt x="395186" y="878938"/>
                </a:lnTo>
                <a:lnTo>
                  <a:pt x="387949" y="882120"/>
                </a:lnTo>
                <a:lnTo>
                  <a:pt x="385650" y="885376"/>
                </a:lnTo>
                <a:lnTo>
                  <a:pt x="386868" y="891541"/>
                </a:lnTo>
                <a:lnTo>
                  <a:pt x="395186" y="902244"/>
                </a:lnTo>
                <a:lnTo>
                  <a:pt x="398976" y="904549"/>
                </a:lnTo>
                <a:lnTo>
                  <a:pt x="385644" y="906917"/>
                </a:lnTo>
                <a:lnTo>
                  <a:pt x="385035" y="909422"/>
                </a:lnTo>
                <a:lnTo>
                  <a:pt x="385644" y="915246"/>
                </a:lnTo>
                <a:lnTo>
                  <a:pt x="387943" y="923916"/>
                </a:lnTo>
                <a:lnTo>
                  <a:pt x="385035" y="925880"/>
                </a:lnTo>
                <a:lnTo>
                  <a:pt x="377730" y="925880"/>
                </a:lnTo>
                <a:lnTo>
                  <a:pt x="371101" y="923984"/>
                </a:lnTo>
                <a:lnTo>
                  <a:pt x="371710" y="917620"/>
                </a:lnTo>
                <a:lnTo>
                  <a:pt x="362577" y="920130"/>
                </a:lnTo>
                <a:lnTo>
                  <a:pt x="359670" y="919925"/>
                </a:lnTo>
                <a:lnTo>
                  <a:pt x="356757" y="918570"/>
                </a:lnTo>
                <a:lnTo>
                  <a:pt x="351141" y="913350"/>
                </a:lnTo>
                <a:lnTo>
                  <a:pt x="348227" y="912200"/>
                </a:lnTo>
                <a:lnTo>
                  <a:pt x="336796" y="912946"/>
                </a:lnTo>
                <a:lnTo>
                  <a:pt x="331994" y="911523"/>
                </a:lnTo>
                <a:lnTo>
                  <a:pt x="328882" y="906917"/>
                </a:lnTo>
                <a:lnTo>
                  <a:pt x="328882" y="911318"/>
                </a:lnTo>
                <a:lnTo>
                  <a:pt x="328273" y="913145"/>
                </a:lnTo>
                <a:lnTo>
                  <a:pt x="326987" y="914841"/>
                </a:lnTo>
                <a:lnTo>
                  <a:pt x="324080" y="912536"/>
                </a:lnTo>
                <a:lnTo>
                  <a:pt x="322253" y="916737"/>
                </a:lnTo>
                <a:lnTo>
                  <a:pt x="320967" y="923916"/>
                </a:lnTo>
                <a:lnTo>
                  <a:pt x="322253" y="930422"/>
                </a:lnTo>
                <a:lnTo>
                  <a:pt x="319749" y="928453"/>
                </a:lnTo>
                <a:lnTo>
                  <a:pt x="319346" y="927303"/>
                </a:lnTo>
                <a:lnTo>
                  <a:pt x="318668" y="925134"/>
                </a:lnTo>
                <a:lnTo>
                  <a:pt x="316842" y="925134"/>
                </a:lnTo>
                <a:lnTo>
                  <a:pt x="318060" y="932722"/>
                </a:lnTo>
                <a:lnTo>
                  <a:pt x="319346" y="935836"/>
                </a:lnTo>
                <a:lnTo>
                  <a:pt x="320364" y="938142"/>
                </a:lnTo>
                <a:lnTo>
                  <a:pt x="318668" y="940646"/>
                </a:lnTo>
                <a:lnTo>
                  <a:pt x="320364" y="943219"/>
                </a:lnTo>
                <a:lnTo>
                  <a:pt x="318668" y="945861"/>
                </a:lnTo>
                <a:lnTo>
                  <a:pt x="314947" y="941597"/>
                </a:lnTo>
                <a:lnTo>
                  <a:pt x="307641" y="936787"/>
                </a:lnTo>
                <a:lnTo>
                  <a:pt x="304734" y="932722"/>
                </a:lnTo>
                <a:lnTo>
                  <a:pt x="304734" y="930422"/>
                </a:lnTo>
                <a:lnTo>
                  <a:pt x="306020" y="929944"/>
                </a:lnTo>
                <a:lnTo>
                  <a:pt x="308319" y="927644"/>
                </a:lnTo>
                <a:lnTo>
                  <a:pt x="303516" y="926494"/>
                </a:lnTo>
                <a:lnTo>
                  <a:pt x="300000" y="928390"/>
                </a:lnTo>
                <a:lnTo>
                  <a:pt x="292688" y="935369"/>
                </a:lnTo>
                <a:lnTo>
                  <a:pt x="293974" y="930827"/>
                </a:lnTo>
                <a:lnTo>
                  <a:pt x="293974" y="927104"/>
                </a:lnTo>
                <a:lnTo>
                  <a:pt x="292080" y="924325"/>
                </a:lnTo>
                <a:lnTo>
                  <a:pt x="289576" y="922766"/>
                </a:lnTo>
                <a:lnTo>
                  <a:pt x="289576" y="919919"/>
                </a:lnTo>
                <a:lnTo>
                  <a:pt x="291471" y="919919"/>
                </a:lnTo>
                <a:lnTo>
                  <a:pt x="291471" y="917614"/>
                </a:lnTo>
                <a:lnTo>
                  <a:pt x="288563" y="916464"/>
                </a:lnTo>
                <a:lnTo>
                  <a:pt x="287886" y="914637"/>
                </a:lnTo>
                <a:lnTo>
                  <a:pt x="288967" y="911927"/>
                </a:lnTo>
                <a:lnTo>
                  <a:pt x="289576" y="908266"/>
                </a:lnTo>
                <a:lnTo>
                  <a:pt x="287886" y="907117"/>
                </a:lnTo>
                <a:lnTo>
                  <a:pt x="279363" y="909758"/>
                </a:lnTo>
                <a:lnTo>
                  <a:pt x="274020" y="913082"/>
                </a:lnTo>
                <a:lnTo>
                  <a:pt x="270839" y="914232"/>
                </a:lnTo>
                <a:lnTo>
                  <a:pt x="267323" y="914847"/>
                </a:lnTo>
                <a:lnTo>
                  <a:pt x="268609" y="918303"/>
                </a:lnTo>
                <a:lnTo>
                  <a:pt x="268609" y="921081"/>
                </a:lnTo>
                <a:lnTo>
                  <a:pt x="267323" y="923380"/>
                </a:lnTo>
                <a:lnTo>
                  <a:pt x="265496" y="925140"/>
                </a:lnTo>
                <a:lnTo>
                  <a:pt x="264415" y="925140"/>
                </a:lnTo>
                <a:lnTo>
                  <a:pt x="263198" y="922299"/>
                </a:lnTo>
                <a:lnTo>
                  <a:pt x="261912" y="920540"/>
                </a:lnTo>
                <a:lnTo>
                  <a:pt x="260694" y="920540"/>
                </a:lnTo>
                <a:lnTo>
                  <a:pt x="258799" y="922777"/>
                </a:lnTo>
                <a:lnTo>
                  <a:pt x="254674" y="920136"/>
                </a:lnTo>
                <a:lnTo>
                  <a:pt x="249257" y="919732"/>
                </a:lnTo>
                <a:lnTo>
                  <a:pt x="243237" y="920881"/>
                </a:lnTo>
                <a:lnTo>
                  <a:pt x="238435" y="922777"/>
                </a:lnTo>
                <a:lnTo>
                  <a:pt x="234043" y="925760"/>
                </a:lnTo>
                <a:lnTo>
                  <a:pt x="229912" y="930166"/>
                </a:lnTo>
                <a:lnTo>
                  <a:pt x="228694" y="934026"/>
                </a:lnTo>
                <a:lnTo>
                  <a:pt x="233633" y="935381"/>
                </a:lnTo>
                <a:lnTo>
                  <a:pt x="233633" y="938153"/>
                </a:lnTo>
                <a:lnTo>
                  <a:pt x="229912" y="938290"/>
                </a:lnTo>
                <a:lnTo>
                  <a:pt x="224501" y="935984"/>
                </a:lnTo>
                <a:lnTo>
                  <a:pt x="221383" y="935381"/>
                </a:lnTo>
                <a:lnTo>
                  <a:pt x="219084" y="936052"/>
                </a:lnTo>
                <a:lnTo>
                  <a:pt x="211169" y="940658"/>
                </a:lnTo>
                <a:lnTo>
                  <a:pt x="205758" y="941404"/>
                </a:lnTo>
                <a:lnTo>
                  <a:pt x="207647" y="933075"/>
                </a:lnTo>
                <a:lnTo>
                  <a:pt x="202845" y="927656"/>
                </a:lnTo>
                <a:lnTo>
                  <a:pt x="196216" y="927451"/>
                </a:lnTo>
                <a:lnTo>
                  <a:pt x="189587" y="930030"/>
                </a:lnTo>
                <a:lnTo>
                  <a:pt x="182890" y="934094"/>
                </a:lnTo>
                <a:lnTo>
                  <a:pt x="175653" y="935381"/>
                </a:lnTo>
                <a:lnTo>
                  <a:pt x="175653" y="938153"/>
                </a:lnTo>
                <a:lnTo>
                  <a:pt x="177479" y="938563"/>
                </a:lnTo>
                <a:lnTo>
                  <a:pt x="180387" y="940658"/>
                </a:lnTo>
                <a:lnTo>
                  <a:pt x="174976" y="940863"/>
                </a:lnTo>
                <a:lnTo>
                  <a:pt x="166452" y="944791"/>
                </a:lnTo>
                <a:lnTo>
                  <a:pt x="161109" y="945872"/>
                </a:lnTo>
                <a:lnTo>
                  <a:pt x="141758" y="945872"/>
                </a:lnTo>
                <a:lnTo>
                  <a:pt x="141758" y="948178"/>
                </a:lnTo>
                <a:lnTo>
                  <a:pt x="143585" y="949601"/>
                </a:lnTo>
                <a:lnTo>
                  <a:pt x="144262" y="950751"/>
                </a:lnTo>
                <a:lnTo>
                  <a:pt x="143585" y="951969"/>
                </a:lnTo>
                <a:lnTo>
                  <a:pt x="142976" y="953597"/>
                </a:lnTo>
                <a:lnTo>
                  <a:pt x="149673" y="956307"/>
                </a:lnTo>
                <a:lnTo>
                  <a:pt x="145479" y="956506"/>
                </a:lnTo>
                <a:lnTo>
                  <a:pt x="134043" y="953597"/>
                </a:lnTo>
                <a:lnTo>
                  <a:pt x="130930" y="955829"/>
                </a:lnTo>
                <a:lnTo>
                  <a:pt x="132148" y="960975"/>
                </a:lnTo>
                <a:lnTo>
                  <a:pt x="138168" y="968837"/>
                </a:lnTo>
                <a:lnTo>
                  <a:pt x="135050" y="969787"/>
                </a:lnTo>
                <a:lnTo>
                  <a:pt x="126799" y="965114"/>
                </a:lnTo>
                <a:lnTo>
                  <a:pt x="121997" y="963759"/>
                </a:lnTo>
                <a:lnTo>
                  <a:pt x="114082" y="964573"/>
                </a:lnTo>
                <a:lnTo>
                  <a:pt x="109889" y="966195"/>
                </a:lnTo>
                <a:lnTo>
                  <a:pt x="105559" y="968837"/>
                </a:lnTo>
                <a:lnTo>
                  <a:pt x="107454" y="971683"/>
                </a:lnTo>
                <a:lnTo>
                  <a:pt x="104950" y="970533"/>
                </a:lnTo>
                <a:lnTo>
                  <a:pt x="102043" y="968837"/>
                </a:lnTo>
                <a:lnTo>
                  <a:pt x="97849" y="975412"/>
                </a:lnTo>
                <a:lnTo>
                  <a:pt x="91829" y="986860"/>
                </a:lnTo>
                <a:lnTo>
                  <a:pt x="89326" y="997698"/>
                </a:lnTo>
                <a:lnTo>
                  <a:pt x="95351" y="1002372"/>
                </a:lnTo>
                <a:lnTo>
                  <a:pt x="95351" y="1004672"/>
                </a:lnTo>
                <a:lnTo>
                  <a:pt x="91221" y="1006163"/>
                </a:lnTo>
                <a:lnTo>
                  <a:pt x="88108" y="1011241"/>
                </a:lnTo>
                <a:lnTo>
                  <a:pt x="86822" y="1018289"/>
                </a:lnTo>
                <a:lnTo>
                  <a:pt x="86822" y="1025268"/>
                </a:lnTo>
                <a:lnTo>
                  <a:pt x="91215" y="1035361"/>
                </a:lnTo>
                <a:lnTo>
                  <a:pt x="91824" y="1040166"/>
                </a:lnTo>
                <a:lnTo>
                  <a:pt x="86817" y="1040576"/>
                </a:lnTo>
                <a:lnTo>
                  <a:pt x="88711" y="1048432"/>
                </a:lnTo>
                <a:lnTo>
                  <a:pt x="90606" y="1052160"/>
                </a:lnTo>
                <a:lnTo>
                  <a:pt x="94122" y="1053515"/>
                </a:lnTo>
                <a:lnTo>
                  <a:pt x="106771" y="1053583"/>
                </a:lnTo>
                <a:lnTo>
                  <a:pt x="108666" y="1052365"/>
                </a:lnTo>
                <a:lnTo>
                  <a:pt x="109274" y="1049655"/>
                </a:lnTo>
                <a:lnTo>
                  <a:pt x="109274" y="1046946"/>
                </a:lnTo>
                <a:lnTo>
                  <a:pt x="109883" y="1045728"/>
                </a:lnTo>
                <a:lnTo>
                  <a:pt x="114686" y="1046536"/>
                </a:lnTo>
                <a:lnTo>
                  <a:pt x="123613" y="1050060"/>
                </a:lnTo>
                <a:lnTo>
                  <a:pt x="128006" y="1051005"/>
                </a:lnTo>
                <a:lnTo>
                  <a:pt x="132808" y="1050395"/>
                </a:lnTo>
                <a:lnTo>
                  <a:pt x="140045" y="1046598"/>
                </a:lnTo>
                <a:lnTo>
                  <a:pt x="152085" y="1043621"/>
                </a:lnTo>
                <a:lnTo>
                  <a:pt x="167716" y="1033727"/>
                </a:lnTo>
                <a:lnTo>
                  <a:pt x="175630" y="1030409"/>
                </a:lnTo>
                <a:lnTo>
                  <a:pt x="192478" y="1027699"/>
                </a:lnTo>
                <a:lnTo>
                  <a:pt x="197218" y="1025803"/>
                </a:lnTo>
                <a:lnTo>
                  <a:pt x="205132" y="1021329"/>
                </a:lnTo>
                <a:lnTo>
                  <a:pt x="209326" y="1019974"/>
                </a:lnTo>
                <a:lnTo>
                  <a:pt x="185781" y="1034132"/>
                </a:lnTo>
                <a:lnTo>
                  <a:pt x="182873" y="1036300"/>
                </a:lnTo>
                <a:lnTo>
                  <a:pt x="168939" y="1053578"/>
                </a:lnTo>
                <a:lnTo>
                  <a:pt x="168939" y="1055883"/>
                </a:lnTo>
                <a:lnTo>
                  <a:pt x="172523" y="1055610"/>
                </a:lnTo>
                <a:lnTo>
                  <a:pt x="175636" y="1054659"/>
                </a:lnTo>
                <a:lnTo>
                  <a:pt x="178543" y="1053100"/>
                </a:lnTo>
                <a:lnTo>
                  <a:pt x="180370" y="1050999"/>
                </a:lnTo>
                <a:lnTo>
                  <a:pt x="182265" y="1053578"/>
                </a:lnTo>
                <a:lnTo>
                  <a:pt x="181656" y="1054323"/>
                </a:lnTo>
                <a:lnTo>
                  <a:pt x="181047" y="1054460"/>
                </a:lnTo>
                <a:lnTo>
                  <a:pt x="180370" y="1055883"/>
                </a:lnTo>
                <a:lnTo>
                  <a:pt x="186458" y="1054933"/>
                </a:lnTo>
                <a:lnTo>
                  <a:pt x="194310" y="1049445"/>
                </a:lnTo>
                <a:lnTo>
                  <a:pt x="197895" y="1051005"/>
                </a:lnTo>
                <a:lnTo>
                  <a:pt x="198504" y="1049445"/>
                </a:lnTo>
                <a:lnTo>
                  <a:pt x="200398" y="1047549"/>
                </a:lnTo>
                <a:lnTo>
                  <a:pt x="201007" y="1045722"/>
                </a:lnTo>
                <a:lnTo>
                  <a:pt x="202834" y="1045722"/>
                </a:lnTo>
                <a:lnTo>
                  <a:pt x="202834" y="1048500"/>
                </a:lnTo>
                <a:lnTo>
                  <a:pt x="201007" y="1048500"/>
                </a:lnTo>
                <a:lnTo>
                  <a:pt x="201007" y="1051005"/>
                </a:lnTo>
                <a:lnTo>
                  <a:pt x="204523" y="1049849"/>
                </a:lnTo>
                <a:lnTo>
                  <a:pt x="210543" y="1045790"/>
                </a:lnTo>
                <a:lnTo>
                  <a:pt x="214942" y="1045722"/>
                </a:lnTo>
                <a:lnTo>
                  <a:pt x="209935" y="1051005"/>
                </a:lnTo>
                <a:lnTo>
                  <a:pt x="207630" y="1052764"/>
                </a:lnTo>
                <a:lnTo>
                  <a:pt x="206412" y="1054323"/>
                </a:lnTo>
                <a:lnTo>
                  <a:pt x="206412" y="1055883"/>
                </a:lnTo>
                <a:lnTo>
                  <a:pt x="203909" y="1056692"/>
                </a:lnTo>
                <a:lnTo>
                  <a:pt x="202828" y="1057642"/>
                </a:lnTo>
                <a:lnTo>
                  <a:pt x="201001" y="1061029"/>
                </a:lnTo>
                <a:lnTo>
                  <a:pt x="211824" y="1060284"/>
                </a:lnTo>
                <a:lnTo>
                  <a:pt x="213047" y="1059743"/>
                </a:lnTo>
                <a:lnTo>
                  <a:pt x="214265" y="1063603"/>
                </a:lnTo>
                <a:lnTo>
                  <a:pt x="217849" y="1064821"/>
                </a:lnTo>
                <a:lnTo>
                  <a:pt x="220961" y="1063870"/>
                </a:lnTo>
                <a:lnTo>
                  <a:pt x="223260" y="1061024"/>
                </a:lnTo>
                <a:lnTo>
                  <a:pt x="224478" y="1065362"/>
                </a:lnTo>
                <a:lnTo>
                  <a:pt x="227385" y="1066853"/>
                </a:lnTo>
                <a:lnTo>
                  <a:pt x="234691" y="1066312"/>
                </a:lnTo>
                <a:lnTo>
                  <a:pt x="234691" y="1069085"/>
                </a:lnTo>
                <a:lnTo>
                  <a:pt x="214936" y="1073491"/>
                </a:lnTo>
                <a:lnTo>
                  <a:pt x="209320" y="1071390"/>
                </a:lnTo>
                <a:lnTo>
                  <a:pt x="213041" y="1071322"/>
                </a:lnTo>
                <a:lnTo>
                  <a:pt x="214936" y="1070650"/>
                </a:lnTo>
                <a:lnTo>
                  <a:pt x="216563" y="1069090"/>
                </a:lnTo>
                <a:lnTo>
                  <a:pt x="199715" y="1070240"/>
                </a:lnTo>
                <a:lnTo>
                  <a:pt x="188284" y="1073559"/>
                </a:lnTo>
                <a:lnTo>
                  <a:pt x="185172" y="1073901"/>
                </a:lnTo>
                <a:lnTo>
                  <a:pt x="181650" y="1073291"/>
                </a:lnTo>
                <a:lnTo>
                  <a:pt x="179761" y="1072005"/>
                </a:lnTo>
                <a:lnTo>
                  <a:pt x="177935" y="1070377"/>
                </a:lnTo>
                <a:lnTo>
                  <a:pt x="175636" y="1069090"/>
                </a:lnTo>
                <a:lnTo>
                  <a:pt x="153377" y="1070650"/>
                </a:lnTo>
                <a:lnTo>
                  <a:pt x="146680" y="1067331"/>
                </a:lnTo>
                <a:lnTo>
                  <a:pt x="149656" y="1053578"/>
                </a:lnTo>
                <a:lnTo>
                  <a:pt x="146071" y="1051614"/>
                </a:lnTo>
                <a:lnTo>
                  <a:pt x="142350" y="1054659"/>
                </a:lnTo>
                <a:lnTo>
                  <a:pt x="138156" y="1066312"/>
                </a:lnTo>
                <a:lnTo>
                  <a:pt x="138834" y="1067661"/>
                </a:lnTo>
                <a:lnTo>
                  <a:pt x="139442" y="1070234"/>
                </a:lnTo>
                <a:lnTo>
                  <a:pt x="138834" y="1072876"/>
                </a:lnTo>
                <a:lnTo>
                  <a:pt x="135721" y="1073889"/>
                </a:lnTo>
                <a:lnTo>
                  <a:pt x="132814" y="1073485"/>
                </a:lnTo>
                <a:lnTo>
                  <a:pt x="130919" y="1072671"/>
                </a:lnTo>
                <a:lnTo>
                  <a:pt x="128620" y="1072398"/>
                </a:lnTo>
                <a:lnTo>
                  <a:pt x="126117" y="1073889"/>
                </a:lnTo>
                <a:lnTo>
                  <a:pt x="126799" y="1077618"/>
                </a:lnTo>
                <a:lnTo>
                  <a:pt x="126117" y="1081614"/>
                </a:lnTo>
                <a:lnTo>
                  <a:pt x="141343" y="1082223"/>
                </a:lnTo>
                <a:lnTo>
                  <a:pt x="144250" y="1082969"/>
                </a:lnTo>
                <a:lnTo>
                  <a:pt x="145468" y="1086834"/>
                </a:lnTo>
                <a:lnTo>
                  <a:pt x="144859" y="1088252"/>
                </a:lnTo>
                <a:lnTo>
                  <a:pt x="142964" y="1089948"/>
                </a:lnTo>
                <a:lnTo>
                  <a:pt x="141747" y="1094286"/>
                </a:lnTo>
                <a:lnTo>
                  <a:pt x="142356" y="1097132"/>
                </a:lnTo>
                <a:lnTo>
                  <a:pt x="143573" y="1100252"/>
                </a:lnTo>
                <a:lnTo>
                  <a:pt x="146686" y="1104379"/>
                </a:lnTo>
                <a:lnTo>
                  <a:pt x="145468" y="1106890"/>
                </a:lnTo>
                <a:lnTo>
                  <a:pt x="142964" y="1114814"/>
                </a:lnTo>
                <a:lnTo>
                  <a:pt x="149661" y="1112645"/>
                </a:lnTo>
                <a:lnTo>
                  <a:pt x="153792" y="1105535"/>
                </a:lnTo>
                <a:lnTo>
                  <a:pt x="157514" y="1097138"/>
                </a:lnTo>
                <a:lnTo>
                  <a:pt x="161098" y="1090432"/>
                </a:lnTo>
                <a:lnTo>
                  <a:pt x="167727" y="1088195"/>
                </a:lnTo>
                <a:lnTo>
                  <a:pt x="181053" y="1096597"/>
                </a:lnTo>
                <a:lnTo>
                  <a:pt x="187681" y="1094292"/>
                </a:lnTo>
                <a:lnTo>
                  <a:pt x="188290" y="1096728"/>
                </a:lnTo>
                <a:lnTo>
                  <a:pt x="188899" y="1098897"/>
                </a:lnTo>
                <a:lnTo>
                  <a:pt x="190595" y="1100662"/>
                </a:lnTo>
                <a:lnTo>
                  <a:pt x="192484" y="1101880"/>
                </a:lnTo>
                <a:lnTo>
                  <a:pt x="203243" y="1104322"/>
                </a:lnTo>
                <a:lnTo>
                  <a:pt x="206424" y="1107778"/>
                </a:lnTo>
                <a:lnTo>
                  <a:pt x="207642" y="1115975"/>
                </a:lnTo>
                <a:lnTo>
                  <a:pt x="208933" y="1118548"/>
                </a:lnTo>
                <a:lnTo>
                  <a:pt x="211841" y="1123154"/>
                </a:lnTo>
                <a:lnTo>
                  <a:pt x="213064" y="1127286"/>
                </a:lnTo>
                <a:lnTo>
                  <a:pt x="210560" y="1137858"/>
                </a:lnTo>
                <a:lnTo>
                  <a:pt x="209343" y="1140431"/>
                </a:lnTo>
                <a:lnTo>
                  <a:pt x="205758" y="1141985"/>
                </a:lnTo>
                <a:lnTo>
                  <a:pt x="191886" y="1137715"/>
                </a:lnTo>
                <a:lnTo>
                  <a:pt x="111573" y="1155602"/>
                </a:lnTo>
                <a:lnTo>
                  <a:pt x="110560" y="1155129"/>
                </a:lnTo>
                <a:lnTo>
                  <a:pt x="108666" y="1152824"/>
                </a:lnTo>
                <a:lnTo>
                  <a:pt x="107448" y="1152886"/>
                </a:lnTo>
                <a:lnTo>
                  <a:pt x="106771" y="1154247"/>
                </a:lnTo>
                <a:lnTo>
                  <a:pt x="106162" y="1155534"/>
                </a:lnTo>
                <a:lnTo>
                  <a:pt x="106162" y="1156888"/>
                </a:lnTo>
                <a:lnTo>
                  <a:pt x="104336" y="1159598"/>
                </a:lnTo>
                <a:lnTo>
                  <a:pt x="103863" y="1161972"/>
                </a:lnTo>
                <a:lnTo>
                  <a:pt x="102646" y="1164141"/>
                </a:lnTo>
                <a:lnTo>
                  <a:pt x="100751" y="1165490"/>
                </a:lnTo>
                <a:lnTo>
                  <a:pt x="119488" y="1170841"/>
                </a:lnTo>
                <a:lnTo>
                  <a:pt x="128011" y="1170437"/>
                </a:lnTo>
                <a:lnTo>
                  <a:pt x="132142" y="1171114"/>
                </a:lnTo>
                <a:lnTo>
                  <a:pt x="139448" y="1178435"/>
                </a:lnTo>
                <a:lnTo>
                  <a:pt x="142964" y="1176676"/>
                </a:lnTo>
                <a:lnTo>
                  <a:pt x="146077" y="1172953"/>
                </a:lnTo>
                <a:lnTo>
                  <a:pt x="148984" y="1170847"/>
                </a:lnTo>
                <a:lnTo>
                  <a:pt x="151488" y="1172202"/>
                </a:lnTo>
                <a:lnTo>
                  <a:pt x="173741" y="1189678"/>
                </a:lnTo>
                <a:lnTo>
                  <a:pt x="185178" y="1205054"/>
                </a:lnTo>
                <a:lnTo>
                  <a:pt x="189576" y="1211754"/>
                </a:lnTo>
                <a:lnTo>
                  <a:pt x="191875" y="1221848"/>
                </a:lnTo>
                <a:lnTo>
                  <a:pt x="195596" y="1231332"/>
                </a:lnTo>
                <a:lnTo>
                  <a:pt x="196205" y="1237969"/>
                </a:lnTo>
                <a:lnTo>
                  <a:pt x="195596" y="1240337"/>
                </a:lnTo>
                <a:lnTo>
                  <a:pt x="193092" y="1240884"/>
                </a:lnTo>
                <a:lnTo>
                  <a:pt x="190595" y="1240884"/>
                </a:lnTo>
                <a:lnTo>
                  <a:pt x="189576" y="1241829"/>
                </a:lnTo>
                <a:lnTo>
                  <a:pt x="188899" y="1243998"/>
                </a:lnTo>
                <a:lnTo>
                  <a:pt x="189576" y="1249081"/>
                </a:lnTo>
                <a:lnTo>
                  <a:pt x="189576" y="1251922"/>
                </a:lnTo>
                <a:lnTo>
                  <a:pt x="225701" y="1253681"/>
                </a:lnTo>
                <a:lnTo>
                  <a:pt x="231789" y="1251922"/>
                </a:lnTo>
                <a:lnTo>
                  <a:pt x="235306" y="1249616"/>
                </a:lnTo>
                <a:lnTo>
                  <a:pt x="243835" y="1241829"/>
                </a:lnTo>
                <a:lnTo>
                  <a:pt x="243835" y="1238983"/>
                </a:lnTo>
                <a:lnTo>
                  <a:pt x="237206" y="1238983"/>
                </a:lnTo>
                <a:lnTo>
                  <a:pt x="237206" y="1236745"/>
                </a:lnTo>
                <a:lnTo>
                  <a:pt x="237815" y="1235595"/>
                </a:lnTo>
                <a:lnTo>
                  <a:pt x="238424" y="1234241"/>
                </a:lnTo>
                <a:lnTo>
                  <a:pt x="234703" y="1231599"/>
                </a:lnTo>
                <a:lnTo>
                  <a:pt x="235311" y="1227130"/>
                </a:lnTo>
                <a:lnTo>
                  <a:pt x="239033" y="1226111"/>
                </a:lnTo>
                <a:lnTo>
                  <a:pt x="243835" y="1234241"/>
                </a:lnTo>
                <a:lnTo>
                  <a:pt x="246134" y="1231736"/>
                </a:lnTo>
                <a:lnTo>
                  <a:pt x="248637" y="1230176"/>
                </a:lnTo>
                <a:lnTo>
                  <a:pt x="251078" y="1229225"/>
                </a:lnTo>
                <a:lnTo>
                  <a:pt x="253986" y="1229026"/>
                </a:lnTo>
                <a:lnTo>
                  <a:pt x="253986" y="1226721"/>
                </a:lnTo>
                <a:lnTo>
                  <a:pt x="251078" y="1223806"/>
                </a:lnTo>
                <a:lnTo>
                  <a:pt x="247351" y="1218791"/>
                </a:lnTo>
                <a:lnTo>
                  <a:pt x="246134" y="1213172"/>
                </a:lnTo>
                <a:lnTo>
                  <a:pt x="248637" y="1208834"/>
                </a:lnTo>
                <a:lnTo>
                  <a:pt x="249855" y="1214868"/>
                </a:lnTo>
                <a:lnTo>
                  <a:pt x="252159" y="1220692"/>
                </a:lnTo>
                <a:lnTo>
                  <a:pt x="255272" y="1224961"/>
                </a:lnTo>
                <a:lnTo>
                  <a:pt x="258179" y="1226721"/>
                </a:lnTo>
                <a:lnTo>
                  <a:pt x="261900" y="1227125"/>
                </a:lnTo>
                <a:lnTo>
                  <a:pt x="265485" y="1228411"/>
                </a:lnTo>
                <a:lnTo>
                  <a:pt x="272722" y="1234241"/>
                </a:lnTo>
                <a:lnTo>
                  <a:pt x="274008" y="1230984"/>
                </a:lnTo>
                <a:lnTo>
                  <a:pt x="275835" y="1230239"/>
                </a:lnTo>
                <a:lnTo>
                  <a:pt x="278134" y="1230034"/>
                </a:lnTo>
                <a:lnTo>
                  <a:pt x="281246" y="1229020"/>
                </a:lnTo>
                <a:lnTo>
                  <a:pt x="280028" y="1232203"/>
                </a:lnTo>
                <a:lnTo>
                  <a:pt x="278742" y="1233893"/>
                </a:lnTo>
                <a:lnTo>
                  <a:pt x="276916" y="1234434"/>
                </a:lnTo>
                <a:lnTo>
                  <a:pt x="274617" y="1234235"/>
                </a:lnTo>
                <a:lnTo>
                  <a:pt x="279357" y="1235590"/>
                </a:lnTo>
                <a:lnTo>
                  <a:pt x="284768" y="1229424"/>
                </a:lnTo>
                <a:lnTo>
                  <a:pt x="286663" y="1223868"/>
                </a:lnTo>
                <a:lnTo>
                  <a:pt x="284159" y="1216286"/>
                </a:lnTo>
                <a:lnTo>
                  <a:pt x="290788" y="1217572"/>
                </a:lnTo>
                <a:lnTo>
                  <a:pt x="297491" y="1222047"/>
                </a:lnTo>
                <a:lnTo>
                  <a:pt x="302293" y="1227466"/>
                </a:lnTo>
                <a:lnTo>
                  <a:pt x="302902" y="1231531"/>
                </a:lnTo>
                <a:lnTo>
                  <a:pt x="306014" y="1233500"/>
                </a:lnTo>
                <a:lnTo>
                  <a:pt x="307636" y="1234246"/>
                </a:lnTo>
                <a:lnTo>
                  <a:pt x="310139" y="1234246"/>
                </a:lnTo>
                <a:lnTo>
                  <a:pt x="308922" y="1238510"/>
                </a:lnTo>
                <a:lnTo>
                  <a:pt x="309530" y="1240816"/>
                </a:lnTo>
                <a:lnTo>
                  <a:pt x="311420" y="1242239"/>
                </a:lnTo>
                <a:lnTo>
                  <a:pt x="313252" y="1244134"/>
                </a:lnTo>
                <a:lnTo>
                  <a:pt x="318054" y="1252941"/>
                </a:lnTo>
                <a:lnTo>
                  <a:pt x="318663" y="1254227"/>
                </a:lnTo>
                <a:lnTo>
                  <a:pt x="322856" y="1254632"/>
                </a:lnTo>
                <a:lnTo>
                  <a:pt x="328273" y="1253482"/>
                </a:lnTo>
                <a:lnTo>
                  <a:pt x="333684" y="1253345"/>
                </a:lnTo>
                <a:lnTo>
                  <a:pt x="337405" y="1256937"/>
                </a:lnTo>
                <a:lnTo>
                  <a:pt x="350532" y="1249622"/>
                </a:lnTo>
                <a:lnTo>
                  <a:pt x="352358" y="1250641"/>
                </a:lnTo>
                <a:lnTo>
                  <a:pt x="354862" y="1255651"/>
                </a:lnTo>
                <a:lnTo>
                  <a:pt x="359664" y="1257347"/>
                </a:lnTo>
                <a:lnTo>
                  <a:pt x="368796" y="1256937"/>
                </a:lnTo>
                <a:lnTo>
                  <a:pt x="369809" y="1257620"/>
                </a:lnTo>
                <a:lnTo>
                  <a:pt x="372922" y="1260734"/>
                </a:lnTo>
                <a:lnTo>
                  <a:pt x="374816" y="1261884"/>
                </a:lnTo>
                <a:lnTo>
                  <a:pt x="376506" y="1262220"/>
                </a:lnTo>
                <a:lnTo>
                  <a:pt x="383141" y="1261884"/>
                </a:lnTo>
                <a:lnTo>
                  <a:pt x="392273" y="1264121"/>
                </a:lnTo>
                <a:lnTo>
                  <a:pt x="395858" y="1264190"/>
                </a:lnTo>
                <a:lnTo>
                  <a:pt x="398976" y="1261890"/>
                </a:lnTo>
                <a:lnTo>
                  <a:pt x="399584" y="1264736"/>
                </a:lnTo>
                <a:lnTo>
                  <a:pt x="400597" y="1266427"/>
                </a:lnTo>
                <a:lnTo>
                  <a:pt x="403710" y="1269541"/>
                </a:lnTo>
                <a:lnTo>
                  <a:pt x="407294" y="1277129"/>
                </a:lnTo>
                <a:lnTo>
                  <a:pt x="414532" y="1286681"/>
                </a:lnTo>
                <a:lnTo>
                  <a:pt x="415818" y="1288645"/>
                </a:lnTo>
                <a:lnTo>
                  <a:pt x="419340" y="1289733"/>
                </a:lnTo>
                <a:lnTo>
                  <a:pt x="439294" y="1284718"/>
                </a:lnTo>
                <a:lnTo>
                  <a:pt x="439294" y="1282349"/>
                </a:lnTo>
                <a:lnTo>
                  <a:pt x="438077" y="1280454"/>
                </a:lnTo>
                <a:lnTo>
                  <a:pt x="436791" y="1278962"/>
                </a:lnTo>
                <a:lnTo>
                  <a:pt x="435169" y="1277744"/>
                </a:lnTo>
                <a:lnTo>
                  <a:pt x="439903" y="1276594"/>
                </a:lnTo>
                <a:lnTo>
                  <a:pt x="447818" y="1271989"/>
                </a:lnTo>
                <a:lnTo>
                  <a:pt x="454446" y="1265693"/>
                </a:lnTo>
                <a:lnTo>
                  <a:pt x="459863" y="1259260"/>
                </a:lnTo>
                <a:lnTo>
                  <a:pt x="459863" y="1261901"/>
                </a:lnTo>
                <a:lnTo>
                  <a:pt x="456751" y="1264543"/>
                </a:lnTo>
                <a:lnTo>
                  <a:pt x="454446" y="1268880"/>
                </a:lnTo>
                <a:lnTo>
                  <a:pt x="451334" y="1277146"/>
                </a:lnTo>
                <a:lnTo>
                  <a:pt x="449508" y="1277550"/>
                </a:lnTo>
                <a:lnTo>
                  <a:pt x="445314" y="1276941"/>
                </a:lnTo>
                <a:lnTo>
                  <a:pt x="444705" y="1278359"/>
                </a:lnTo>
                <a:lnTo>
                  <a:pt x="444705" y="1281814"/>
                </a:lnTo>
                <a:lnTo>
                  <a:pt x="444097" y="1283710"/>
                </a:lnTo>
                <a:lnTo>
                  <a:pt x="443419" y="1284387"/>
                </a:lnTo>
                <a:lnTo>
                  <a:pt x="441183" y="1284729"/>
                </a:lnTo>
                <a:lnTo>
                  <a:pt x="441183" y="1287439"/>
                </a:lnTo>
                <a:lnTo>
                  <a:pt x="451334" y="1288452"/>
                </a:lnTo>
                <a:lnTo>
                  <a:pt x="455528" y="1290012"/>
                </a:lnTo>
                <a:lnTo>
                  <a:pt x="459858" y="1292448"/>
                </a:lnTo>
                <a:lnTo>
                  <a:pt x="459858" y="1294754"/>
                </a:lnTo>
                <a:lnTo>
                  <a:pt x="450111" y="1291093"/>
                </a:lnTo>
                <a:lnTo>
                  <a:pt x="445308" y="1290689"/>
                </a:lnTo>
                <a:lnTo>
                  <a:pt x="441178" y="1292448"/>
                </a:lnTo>
                <a:lnTo>
                  <a:pt x="447806" y="1292647"/>
                </a:lnTo>
                <a:lnTo>
                  <a:pt x="458634" y="1295630"/>
                </a:lnTo>
                <a:lnTo>
                  <a:pt x="464660" y="1297458"/>
                </a:lnTo>
                <a:lnTo>
                  <a:pt x="472574" y="1306065"/>
                </a:lnTo>
                <a:lnTo>
                  <a:pt x="474202" y="1307551"/>
                </a:lnTo>
                <a:lnTo>
                  <a:pt x="476700" y="1305991"/>
                </a:lnTo>
                <a:lnTo>
                  <a:pt x="477308" y="1302535"/>
                </a:lnTo>
                <a:lnTo>
                  <a:pt x="478594" y="1299086"/>
                </a:lnTo>
                <a:lnTo>
                  <a:pt x="482116" y="1297458"/>
                </a:lnTo>
                <a:lnTo>
                  <a:pt x="479203" y="1293461"/>
                </a:lnTo>
                <a:lnTo>
                  <a:pt x="478594" y="1292442"/>
                </a:lnTo>
                <a:lnTo>
                  <a:pt x="482116" y="1291492"/>
                </a:lnTo>
                <a:lnTo>
                  <a:pt x="484011" y="1289055"/>
                </a:lnTo>
                <a:lnTo>
                  <a:pt x="485838" y="1287769"/>
                </a:lnTo>
                <a:lnTo>
                  <a:pt x="488745" y="1289938"/>
                </a:lnTo>
                <a:lnTo>
                  <a:pt x="488745" y="1287974"/>
                </a:lnTo>
                <a:lnTo>
                  <a:pt x="489422" y="1287632"/>
                </a:lnTo>
                <a:lnTo>
                  <a:pt x="490640" y="1287433"/>
                </a:lnTo>
                <a:lnTo>
                  <a:pt x="489422" y="1282349"/>
                </a:lnTo>
                <a:lnTo>
                  <a:pt x="487528" y="1278347"/>
                </a:lnTo>
                <a:lnTo>
                  <a:pt x="485838" y="1275643"/>
                </a:lnTo>
                <a:lnTo>
                  <a:pt x="482116" y="1274289"/>
                </a:lnTo>
                <a:lnTo>
                  <a:pt x="485838" y="1273611"/>
                </a:lnTo>
                <a:lnTo>
                  <a:pt x="489422" y="1275233"/>
                </a:lnTo>
                <a:lnTo>
                  <a:pt x="491926" y="1275985"/>
                </a:lnTo>
                <a:lnTo>
                  <a:pt x="493547" y="1271983"/>
                </a:lnTo>
                <a:lnTo>
                  <a:pt x="495442" y="1271983"/>
                </a:lnTo>
                <a:lnTo>
                  <a:pt x="495442" y="1282349"/>
                </a:lnTo>
                <a:lnTo>
                  <a:pt x="496660" y="1281604"/>
                </a:lnTo>
                <a:lnTo>
                  <a:pt x="499567" y="1280454"/>
                </a:lnTo>
                <a:lnTo>
                  <a:pt x="500853" y="1279640"/>
                </a:lnTo>
                <a:lnTo>
                  <a:pt x="500853" y="1285873"/>
                </a:lnTo>
                <a:lnTo>
                  <a:pt x="501462" y="1287979"/>
                </a:lnTo>
                <a:lnTo>
                  <a:pt x="502071" y="1289943"/>
                </a:lnTo>
                <a:lnTo>
                  <a:pt x="484011" y="1298682"/>
                </a:lnTo>
                <a:lnTo>
                  <a:pt x="480899" y="1308843"/>
                </a:lnTo>
                <a:lnTo>
                  <a:pt x="480222" y="1313653"/>
                </a:lnTo>
                <a:lnTo>
                  <a:pt x="480899" y="1315959"/>
                </a:lnTo>
                <a:lnTo>
                  <a:pt x="483402" y="1317376"/>
                </a:lnTo>
                <a:lnTo>
                  <a:pt x="486310" y="1318526"/>
                </a:lnTo>
                <a:lnTo>
                  <a:pt x="488745" y="1320086"/>
                </a:lnTo>
                <a:lnTo>
                  <a:pt x="492330" y="1324151"/>
                </a:lnTo>
                <a:lnTo>
                  <a:pt x="494833" y="1328961"/>
                </a:lnTo>
                <a:lnTo>
                  <a:pt x="496660" y="1335394"/>
                </a:lnTo>
                <a:lnTo>
                  <a:pt x="497269" y="1343933"/>
                </a:lnTo>
                <a:lnTo>
                  <a:pt x="496660" y="1348874"/>
                </a:lnTo>
                <a:lnTo>
                  <a:pt x="494156" y="1355107"/>
                </a:lnTo>
                <a:lnTo>
                  <a:pt x="493547" y="1359035"/>
                </a:lnTo>
                <a:lnTo>
                  <a:pt x="494156" y="1362491"/>
                </a:lnTo>
                <a:lnTo>
                  <a:pt x="497269" y="1372994"/>
                </a:lnTo>
                <a:lnTo>
                  <a:pt x="498959" y="1372994"/>
                </a:lnTo>
                <a:lnTo>
                  <a:pt x="500244" y="1371434"/>
                </a:lnTo>
                <a:lnTo>
                  <a:pt x="505593" y="1372789"/>
                </a:lnTo>
                <a:lnTo>
                  <a:pt x="508774" y="1372994"/>
                </a:lnTo>
                <a:lnTo>
                  <a:pt x="503363" y="1366555"/>
                </a:lnTo>
                <a:lnTo>
                  <a:pt x="499573" y="1358022"/>
                </a:lnTo>
                <a:lnTo>
                  <a:pt x="497946" y="1347525"/>
                </a:lnTo>
                <a:lnTo>
                  <a:pt x="500853" y="1335126"/>
                </a:lnTo>
                <a:lnTo>
                  <a:pt x="499567" y="1334380"/>
                </a:lnTo>
                <a:lnTo>
                  <a:pt x="498350" y="1333225"/>
                </a:lnTo>
                <a:lnTo>
                  <a:pt x="497269" y="1332684"/>
                </a:lnTo>
                <a:lnTo>
                  <a:pt x="499567" y="1328756"/>
                </a:lnTo>
                <a:lnTo>
                  <a:pt x="502071" y="1328551"/>
                </a:lnTo>
                <a:lnTo>
                  <a:pt x="504978" y="1330447"/>
                </a:lnTo>
                <a:lnTo>
                  <a:pt x="507482" y="1332678"/>
                </a:lnTo>
                <a:lnTo>
                  <a:pt x="505587" y="1334033"/>
                </a:lnTo>
                <a:lnTo>
                  <a:pt x="504370" y="1335115"/>
                </a:lnTo>
                <a:lnTo>
                  <a:pt x="507482" y="1337284"/>
                </a:lnTo>
                <a:lnTo>
                  <a:pt x="511675" y="1336874"/>
                </a:lnTo>
                <a:lnTo>
                  <a:pt x="519528" y="1332673"/>
                </a:lnTo>
                <a:lnTo>
                  <a:pt x="521417" y="1334369"/>
                </a:lnTo>
                <a:lnTo>
                  <a:pt x="522634" y="1334910"/>
                </a:lnTo>
                <a:lnTo>
                  <a:pt x="526219" y="1335115"/>
                </a:lnTo>
                <a:lnTo>
                  <a:pt x="524324" y="1330236"/>
                </a:lnTo>
                <a:lnTo>
                  <a:pt x="525542" y="1326171"/>
                </a:lnTo>
                <a:lnTo>
                  <a:pt x="526828" y="1325631"/>
                </a:lnTo>
                <a:lnTo>
                  <a:pt x="528045" y="1331255"/>
                </a:lnTo>
                <a:lnTo>
                  <a:pt x="529126" y="1336134"/>
                </a:lnTo>
                <a:lnTo>
                  <a:pt x="531630" y="1337084"/>
                </a:lnTo>
                <a:lnTo>
                  <a:pt x="532848" y="1334784"/>
                </a:lnTo>
                <a:lnTo>
                  <a:pt x="531630" y="1329906"/>
                </a:lnTo>
                <a:lnTo>
                  <a:pt x="534742" y="1332957"/>
                </a:lnTo>
                <a:lnTo>
                  <a:pt x="537650" y="1336680"/>
                </a:lnTo>
                <a:lnTo>
                  <a:pt x="539476" y="1339048"/>
                </a:lnTo>
                <a:lnTo>
                  <a:pt x="541775" y="1337694"/>
                </a:lnTo>
                <a:lnTo>
                  <a:pt x="544279" y="1341348"/>
                </a:lnTo>
                <a:lnTo>
                  <a:pt x="544887" y="1342703"/>
                </a:lnTo>
                <a:lnTo>
                  <a:pt x="545564" y="1341212"/>
                </a:lnTo>
                <a:lnTo>
                  <a:pt x="546173" y="1340193"/>
                </a:lnTo>
                <a:lnTo>
                  <a:pt x="546782" y="1337688"/>
                </a:lnTo>
                <a:lnTo>
                  <a:pt x="544279" y="1335115"/>
                </a:lnTo>
                <a:lnTo>
                  <a:pt x="541365" y="1331323"/>
                </a:lnTo>
                <a:lnTo>
                  <a:pt x="538862" y="1327259"/>
                </a:lnTo>
                <a:lnTo>
                  <a:pt x="538253" y="1323536"/>
                </a:lnTo>
                <a:lnTo>
                  <a:pt x="538253" y="1314792"/>
                </a:lnTo>
                <a:lnTo>
                  <a:pt x="537644" y="1312219"/>
                </a:lnTo>
                <a:lnTo>
                  <a:pt x="536358" y="1307613"/>
                </a:lnTo>
                <a:lnTo>
                  <a:pt x="536358" y="1304830"/>
                </a:lnTo>
                <a:lnTo>
                  <a:pt x="538253" y="1304830"/>
                </a:lnTo>
                <a:lnTo>
                  <a:pt x="538862" y="1309367"/>
                </a:lnTo>
                <a:lnTo>
                  <a:pt x="540756" y="1312822"/>
                </a:lnTo>
                <a:lnTo>
                  <a:pt x="543055" y="1314718"/>
                </a:lnTo>
                <a:lnTo>
                  <a:pt x="546776" y="1314780"/>
                </a:lnTo>
                <a:lnTo>
                  <a:pt x="544273" y="1316545"/>
                </a:lnTo>
                <a:lnTo>
                  <a:pt x="543664" y="1319392"/>
                </a:lnTo>
                <a:lnTo>
                  <a:pt x="543664" y="1323120"/>
                </a:lnTo>
                <a:lnTo>
                  <a:pt x="544882" y="1327589"/>
                </a:lnTo>
                <a:lnTo>
                  <a:pt x="546776" y="1327589"/>
                </a:lnTo>
                <a:lnTo>
                  <a:pt x="547789" y="1326029"/>
                </a:lnTo>
                <a:lnTo>
                  <a:pt x="548466" y="1325420"/>
                </a:lnTo>
                <a:lnTo>
                  <a:pt x="551579" y="1324874"/>
                </a:lnTo>
                <a:lnTo>
                  <a:pt x="551579" y="1327583"/>
                </a:lnTo>
                <a:lnTo>
                  <a:pt x="549684" y="1327583"/>
                </a:lnTo>
                <a:lnTo>
                  <a:pt x="549684" y="1329889"/>
                </a:lnTo>
                <a:lnTo>
                  <a:pt x="558207" y="1327925"/>
                </a:lnTo>
                <a:lnTo>
                  <a:pt x="563015" y="1325619"/>
                </a:lnTo>
                <a:lnTo>
                  <a:pt x="565519" y="1321219"/>
                </a:lnTo>
                <a:lnTo>
                  <a:pt x="567749" y="1318640"/>
                </a:lnTo>
                <a:lnTo>
                  <a:pt x="580466" y="1317291"/>
                </a:lnTo>
                <a:lnTo>
                  <a:pt x="585883" y="1314780"/>
                </a:lnTo>
                <a:lnTo>
                  <a:pt x="582361" y="1312481"/>
                </a:lnTo>
                <a:lnTo>
                  <a:pt x="590213" y="1313835"/>
                </a:lnTo>
                <a:lnTo>
                  <a:pt x="593121" y="1315868"/>
                </a:lnTo>
                <a:lnTo>
                  <a:pt x="596301" y="1320069"/>
                </a:lnTo>
                <a:lnTo>
                  <a:pt x="590617" y="1318310"/>
                </a:lnTo>
                <a:lnTo>
                  <a:pt x="585883" y="1317496"/>
                </a:lnTo>
                <a:lnTo>
                  <a:pt x="597923" y="1325488"/>
                </a:lnTo>
                <a:lnTo>
                  <a:pt x="599141" y="1327589"/>
                </a:lnTo>
                <a:lnTo>
                  <a:pt x="602321" y="1327384"/>
                </a:lnTo>
                <a:lnTo>
                  <a:pt x="603334" y="1326638"/>
                </a:lnTo>
                <a:lnTo>
                  <a:pt x="604552" y="1324874"/>
                </a:lnTo>
                <a:lnTo>
                  <a:pt x="601035" y="1322300"/>
                </a:lnTo>
                <a:lnTo>
                  <a:pt x="603943" y="1321424"/>
                </a:lnTo>
                <a:lnTo>
                  <a:pt x="605832" y="1319659"/>
                </a:lnTo>
                <a:lnTo>
                  <a:pt x="605223" y="1317291"/>
                </a:lnTo>
                <a:lnTo>
                  <a:pt x="602924" y="1314780"/>
                </a:lnTo>
                <a:lnTo>
                  <a:pt x="602924" y="1312481"/>
                </a:lnTo>
                <a:lnTo>
                  <a:pt x="608335" y="1319796"/>
                </a:lnTo>
                <a:lnTo>
                  <a:pt x="607049" y="1326638"/>
                </a:lnTo>
                <a:lnTo>
                  <a:pt x="597303" y="1340181"/>
                </a:lnTo>
                <a:lnTo>
                  <a:pt x="599129" y="1342692"/>
                </a:lnTo>
                <a:lnTo>
                  <a:pt x="594395" y="1346147"/>
                </a:lnTo>
                <a:lnTo>
                  <a:pt x="587084" y="1346756"/>
                </a:lnTo>
                <a:lnTo>
                  <a:pt x="581064" y="1344792"/>
                </a:lnTo>
                <a:lnTo>
                  <a:pt x="577542" y="1340181"/>
                </a:lnTo>
                <a:lnTo>
                  <a:pt x="575647" y="1345464"/>
                </a:lnTo>
                <a:lnTo>
                  <a:pt x="575647" y="1347901"/>
                </a:lnTo>
                <a:lnTo>
                  <a:pt x="573143" y="1345663"/>
                </a:lnTo>
                <a:lnTo>
                  <a:pt x="571522" y="1345191"/>
                </a:lnTo>
                <a:lnTo>
                  <a:pt x="570236" y="1345937"/>
                </a:lnTo>
                <a:lnTo>
                  <a:pt x="569018" y="1347901"/>
                </a:lnTo>
                <a:lnTo>
                  <a:pt x="567129" y="1347901"/>
                </a:lnTo>
                <a:lnTo>
                  <a:pt x="563607" y="1340517"/>
                </a:lnTo>
                <a:lnTo>
                  <a:pt x="556301" y="1340517"/>
                </a:lnTo>
                <a:lnTo>
                  <a:pt x="552785" y="1343500"/>
                </a:lnTo>
                <a:lnTo>
                  <a:pt x="556978" y="1345196"/>
                </a:lnTo>
                <a:lnTo>
                  <a:pt x="556978" y="1346961"/>
                </a:lnTo>
                <a:lnTo>
                  <a:pt x="556301" y="1347502"/>
                </a:lnTo>
                <a:lnTo>
                  <a:pt x="557587" y="1347906"/>
                </a:lnTo>
                <a:lnTo>
                  <a:pt x="559886" y="1348310"/>
                </a:lnTo>
                <a:lnTo>
                  <a:pt x="562321" y="1349460"/>
                </a:lnTo>
                <a:lnTo>
                  <a:pt x="563607" y="1351424"/>
                </a:lnTo>
                <a:lnTo>
                  <a:pt x="564216" y="1351828"/>
                </a:lnTo>
                <a:lnTo>
                  <a:pt x="568409" y="1359007"/>
                </a:lnTo>
                <a:lnTo>
                  <a:pt x="569018" y="1360362"/>
                </a:lnTo>
                <a:lnTo>
                  <a:pt x="572131" y="1363612"/>
                </a:lnTo>
                <a:lnTo>
                  <a:pt x="575647" y="1365240"/>
                </a:lnTo>
                <a:lnTo>
                  <a:pt x="579163" y="1365719"/>
                </a:lnTo>
                <a:lnTo>
                  <a:pt x="584170" y="1365172"/>
                </a:lnTo>
                <a:lnTo>
                  <a:pt x="596688" y="1360703"/>
                </a:lnTo>
                <a:lnTo>
                  <a:pt x="601018" y="1360367"/>
                </a:lnTo>
                <a:lnTo>
                  <a:pt x="609337" y="1363419"/>
                </a:lnTo>
                <a:lnTo>
                  <a:pt x="612449" y="1361449"/>
                </a:lnTo>
                <a:lnTo>
                  <a:pt x="613058" y="1352711"/>
                </a:lnTo>
                <a:lnTo>
                  <a:pt x="615357" y="1354538"/>
                </a:lnTo>
                <a:lnTo>
                  <a:pt x="618469" y="1355284"/>
                </a:lnTo>
                <a:lnTo>
                  <a:pt x="625166" y="1355147"/>
                </a:lnTo>
                <a:lnTo>
                  <a:pt x="624557" y="1352711"/>
                </a:lnTo>
                <a:lnTo>
                  <a:pt x="623271" y="1351356"/>
                </a:lnTo>
                <a:lnTo>
                  <a:pt x="622054" y="1350610"/>
                </a:lnTo>
                <a:lnTo>
                  <a:pt x="619755" y="1350206"/>
                </a:lnTo>
                <a:lnTo>
                  <a:pt x="623880" y="1349261"/>
                </a:lnTo>
                <a:lnTo>
                  <a:pt x="627397" y="1349534"/>
                </a:lnTo>
                <a:lnTo>
                  <a:pt x="631186" y="1348925"/>
                </a:lnTo>
                <a:lnTo>
                  <a:pt x="634702" y="1345196"/>
                </a:lnTo>
                <a:lnTo>
                  <a:pt x="633081" y="1350069"/>
                </a:lnTo>
                <a:lnTo>
                  <a:pt x="629291" y="1354271"/>
                </a:lnTo>
                <a:lnTo>
                  <a:pt x="625161" y="1356912"/>
                </a:lnTo>
                <a:lnTo>
                  <a:pt x="621377" y="1357652"/>
                </a:lnTo>
                <a:lnTo>
                  <a:pt x="623880" y="1360094"/>
                </a:lnTo>
                <a:lnTo>
                  <a:pt x="625775" y="1359753"/>
                </a:lnTo>
                <a:lnTo>
                  <a:pt x="626993" y="1358534"/>
                </a:lnTo>
                <a:lnTo>
                  <a:pt x="629291" y="1357652"/>
                </a:lnTo>
                <a:lnTo>
                  <a:pt x="638424" y="1357652"/>
                </a:lnTo>
                <a:lnTo>
                  <a:pt x="646139" y="1354942"/>
                </a:lnTo>
                <a:lnTo>
                  <a:pt x="649860" y="1354538"/>
                </a:lnTo>
                <a:lnTo>
                  <a:pt x="653445" y="1355147"/>
                </a:lnTo>
                <a:lnTo>
                  <a:pt x="672796" y="1362804"/>
                </a:lnTo>
                <a:lnTo>
                  <a:pt x="676927" y="1362804"/>
                </a:lnTo>
                <a:lnTo>
                  <a:pt x="683556" y="1361654"/>
                </a:lnTo>
                <a:lnTo>
                  <a:pt x="687954" y="1362804"/>
                </a:lnTo>
                <a:lnTo>
                  <a:pt x="682947" y="1362326"/>
                </a:lnTo>
                <a:lnTo>
                  <a:pt x="674020" y="1364836"/>
                </a:lnTo>
                <a:lnTo>
                  <a:pt x="658190" y="1365781"/>
                </a:lnTo>
                <a:lnTo>
                  <a:pt x="655283" y="1368155"/>
                </a:lnTo>
                <a:lnTo>
                  <a:pt x="658868" y="1372965"/>
                </a:lnTo>
                <a:lnTo>
                  <a:pt x="657177" y="1379939"/>
                </a:lnTo>
                <a:lnTo>
                  <a:pt x="660085" y="1381903"/>
                </a:lnTo>
                <a:lnTo>
                  <a:pt x="664887" y="1382444"/>
                </a:lnTo>
                <a:lnTo>
                  <a:pt x="669217" y="1385222"/>
                </a:lnTo>
                <a:lnTo>
                  <a:pt x="666714" y="1390374"/>
                </a:lnTo>
                <a:lnTo>
                  <a:pt x="670907" y="1392002"/>
                </a:lnTo>
                <a:lnTo>
                  <a:pt x="676933" y="1392201"/>
                </a:lnTo>
                <a:lnTo>
                  <a:pt x="681325" y="1392947"/>
                </a:lnTo>
                <a:lnTo>
                  <a:pt x="680040" y="1395451"/>
                </a:lnTo>
                <a:lnTo>
                  <a:pt x="671510" y="1400125"/>
                </a:lnTo>
                <a:lnTo>
                  <a:pt x="669212" y="1402966"/>
                </a:lnTo>
                <a:lnTo>
                  <a:pt x="667385" y="1400803"/>
                </a:lnTo>
                <a:lnTo>
                  <a:pt x="668603" y="1400057"/>
                </a:lnTo>
                <a:lnTo>
                  <a:pt x="669212" y="1398093"/>
                </a:lnTo>
                <a:lnTo>
                  <a:pt x="664882" y="1397142"/>
                </a:lnTo>
                <a:lnTo>
                  <a:pt x="662583" y="1396061"/>
                </a:lnTo>
                <a:lnTo>
                  <a:pt x="660079" y="1395856"/>
                </a:lnTo>
                <a:lnTo>
                  <a:pt x="640125" y="1407708"/>
                </a:lnTo>
                <a:lnTo>
                  <a:pt x="650543" y="1414414"/>
                </a:lnTo>
                <a:lnTo>
                  <a:pt x="653451" y="1420038"/>
                </a:lnTo>
                <a:lnTo>
                  <a:pt x="653451" y="1430740"/>
                </a:lnTo>
                <a:lnTo>
                  <a:pt x="655277" y="1430740"/>
                </a:lnTo>
                <a:lnTo>
                  <a:pt x="657172" y="1427080"/>
                </a:lnTo>
                <a:lnTo>
                  <a:pt x="656563" y="1425662"/>
                </a:lnTo>
                <a:lnTo>
                  <a:pt x="655277" y="1422953"/>
                </a:lnTo>
                <a:lnTo>
                  <a:pt x="656563" y="1422207"/>
                </a:lnTo>
                <a:lnTo>
                  <a:pt x="657172" y="1421598"/>
                </a:lnTo>
                <a:lnTo>
                  <a:pt x="658862" y="1420647"/>
                </a:lnTo>
                <a:lnTo>
                  <a:pt x="662583" y="1425862"/>
                </a:lnTo>
                <a:lnTo>
                  <a:pt x="668000" y="1430740"/>
                </a:lnTo>
                <a:lnTo>
                  <a:pt x="669894" y="1435619"/>
                </a:lnTo>
                <a:lnTo>
                  <a:pt x="665496" y="1440629"/>
                </a:lnTo>
                <a:lnTo>
                  <a:pt x="660079" y="1441647"/>
                </a:lnTo>
                <a:lnTo>
                  <a:pt x="649257" y="1436501"/>
                </a:lnTo>
                <a:lnTo>
                  <a:pt x="643846" y="1435755"/>
                </a:lnTo>
                <a:lnTo>
                  <a:pt x="643846" y="1438129"/>
                </a:lnTo>
                <a:lnTo>
                  <a:pt x="666714" y="1450391"/>
                </a:lnTo>
                <a:lnTo>
                  <a:pt x="674020" y="1450659"/>
                </a:lnTo>
                <a:lnTo>
                  <a:pt x="674628" y="1449577"/>
                </a:lnTo>
                <a:lnTo>
                  <a:pt x="674628" y="1447408"/>
                </a:lnTo>
                <a:lnTo>
                  <a:pt x="675914" y="1444904"/>
                </a:lnTo>
                <a:lnTo>
                  <a:pt x="677542" y="1443207"/>
                </a:lnTo>
                <a:lnTo>
                  <a:pt x="679431" y="1442735"/>
                </a:lnTo>
                <a:lnTo>
                  <a:pt x="681934" y="1442604"/>
                </a:lnTo>
                <a:lnTo>
                  <a:pt x="686059" y="1443207"/>
                </a:lnTo>
                <a:lnTo>
                  <a:pt x="690253" y="1445513"/>
                </a:lnTo>
                <a:lnTo>
                  <a:pt x="696278" y="1452629"/>
                </a:lnTo>
                <a:lnTo>
                  <a:pt x="700000" y="1455947"/>
                </a:lnTo>
                <a:lnTo>
                  <a:pt x="704193" y="1457707"/>
                </a:lnTo>
                <a:lnTo>
                  <a:pt x="708927" y="1457843"/>
                </a:lnTo>
                <a:lnTo>
                  <a:pt x="713735" y="1455947"/>
                </a:lnTo>
                <a:lnTo>
                  <a:pt x="719755" y="1450124"/>
                </a:lnTo>
                <a:lnTo>
                  <a:pt x="727061" y="1447955"/>
                </a:lnTo>
                <a:lnTo>
                  <a:pt x="729564" y="1445513"/>
                </a:lnTo>
                <a:lnTo>
                  <a:pt x="730782" y="1443207"/>
                </a:lnTo>
                <a:lnTo>
                  <a:pt x="731795" y="1440976"/>
                </a:lnTo>
                <a:lnTo>
                  <a:pt x="733690" y="1438135"/>
                </a:lnTo>
                <a:lnTo>
                  <a:pt x="741604" y="1433461"/>
                </a:lnTo>
                <a:lnTo>
                  <a:pt x="775909" y="1430957"/>
                </a:lnTo>
                <a:lnTo>
                  <a:pt x="785047" y="1433803"/>
                </a:lnTo>
                <a:lnTo>
                  <a:pt x="788563" y="1437321"/>
                </a:lnTo>
                <a:lnTo>
                  <a:pt x="791066" y="1438135"/>
                </a:lnTo>
                <a:lnTo>
                  <a:pt x="796478" y="1438744"/>
                </a:lnTo>
                <a:lnTo>
                  <a:pt x="801894" y="1440441"/>
                </a:lnTo>
                <a:lnTo>
                  <a:pt x="810418" y="1445661"/>
                </a:lnTo>
                <a:lnTo>
                  <a:pt x="818736" y="1452908"/>
                </a:lnTo>
                <a:lnTo>
                  <a:pt x="826651" y="1461919"/>
                </a:lnTo>
                <a:lnTo>
                  <a:pt x="830776" y="1465443"/>
                </a:lnTo>
                <a:lnTo>
                  <a:pt x="841194" y="1467538"/>
                </a:lnTo>
                <a:lnTo>
                  <a:pt x="845997" y="1470857"/>
                </a:lnTo>
                <a:lnTo>
                  <a:pt x="832671" y="1470452"/>
                </a:lnTo>
                <a:lnTo>
                  <a:pt x="827254" y="1467811"/>
                </a:lnTo>
                <a:lnTo>
                  <a:pt x="821234" y="1461919"/>
                </a:lnTo>
                <a:lnTo>
                  <a:pt x="818731" y="1460223"/>
                </a:lnTo>
                <a:lnTo>
                  <a:pt x="808586" y="1458122"/>
                </a:lnTo>
                <a:lnTo>
                  <a:pt x="798367" y="1450670"/>
                </a:lnTo>
                <a:lnTo>
                  <a:pt x="798367" y="1447961"/>
                </a:lnTo>
                <a:lnTo>
                  <a:pt x="803783" y="1447961"/>
                </a:lnTo>
                <a:lnTo>
                  <a:pt x="801280" y="1445518"/>
                </a:lnTo>
                <a:lnTo>
                  <a:pt x="798981" y="1443959"/>
                </a:lnTo>
                <a:lnTo>
                  <a:pt x="796478" y="1443213"/>
                </a:lnTo>
                <a:lnTo>
                  <a:pt x="793570" y="1443213"/>
                </a:lnTo>
                <a:lnTo>
                  <a:pt x="795260" y="1445655"/>
                </a:lnTo>
                <a:lnTo>
                  <a:pt x="791066" y="1445854"/>
                </a:lnTo>
                <a:lnTo>
                  <a:pt x="778418" y="1442399"/>
                </a:lnTo>
                <a:lnTo>
                  <a:pt x="776523" y="1440634"/>
                </a:lnTo>
                <a:lnTo>
                  <a:pt x="774896" y="1438129"/>
                </a:lnTo>
                <a:lnTo>
                  <a:pt x="773001" y="1438465"/>
                </a:lnTo>
                <a:lnTo>
                  <a:pt x="771106" y="1439279"/>
                </a:lnTo>
                <a:lnTo>
                  <a:pt x="769280" y="1440629"/>
                </a:lnTo>
                <a:lnTo>
                  <a:pt x="746412" y="1443002"/>
                </a:lnTo>
                <a:lnTo>
                  <a:pt x="740330" y="1445644"/>
                </a:lnTo>
                <a:lnTo>
                  <a:pt x="738498" y="1448758"/>
                </a:lnTo>
                <a:lnTo>
                  <a:pt x="736808" y="1453095"/>
                </a:lnTo>
                <a:lnTo>
                  <a:pt x="736199" y="1457837"/>
                </a:lnTo>
                <a:lnTo>
                  <a:pt x="735590" y="1461902"/>
                </a:lnTo>
                <a:lnTo>
                  <a:pt x="736199" y="1467390"/>
                </a:lnTo>
                <a:lnTo>
                  <a:pt x="739106" y="1473213"/>
                </a:lnTo>
                <a:lnTo>
                  <a:pt x="738498" y="1478086"/>
                </a:lnTo>
                <a:lnTo>
                  <a:pt x="738094" y="1483506"/>
                </a:lnTo>
                <a:lnTo>
                  <a:pt x="737417" y="1486415"/>
                </a:lnTo>
                <a:lnTo>
                  <a:pt x="735590" y="1487769"/>
                </a:lnTo>
                <a:lnTo>
                  <a:pt x="727067" y="1488851"/>
                </a:lnTo>
                <a:lnTo>
                  <a:pt x="724768" y="1491020"/>
                </a:lnTo>
                <a:lnTo>
                  <a:pt x="721661" y="1493394"/>
                </a:lnTo>
                <a:lnTo>
                  <a:pt x="718754" y="1495830"/>
                </a:lnTo>
                <a:lnTo>
                  <a:pt x="727072" y="1500703"/>
                </a:lnTo>
                <a:lnTo>
                  <a:pt x="756165" y="1505719"/>
                </a:lnTo>
                <a:lnTo>
                  <a:pt x="771118" y="1514047"/>
                </a:lnTo>
                <a:lnTo>
                  <a:pt x="774907" y="1517838"/>
                </a:lnTo>
                <a:lnTo>
                  <a:pt x="777143" y="1522108"/>
                </a:lnTo>
                <a:lnTo>
                  <a:pt x="780324" y="1528609"/>
                </a:lnTo>
                <a:lnTo>
                  <a:pt x="780933" y="1534706"/>
                </a:lnTo>
                <a:lnTo>
                  <a:pt x="776535" y="1537956"/>
                </a:lnTo>
                <a:lnTo>
                  <a:pt x="773627" y="1544395"/>
                </a:lnTo>
                <a:lnTo>
                  <a:pt x="769297" y="1557533"/>
                </a:lnTo>
                <a:lnTo>
                  <a:pt x="766389" y="1563021"/>
                </a:lnTo>
                <a:lnTo>
                  <a:pt x="756580" y="1568850"/>
                </a:lnTo>
                <a:lnTo>
                  <a:pt x="753058" y="1572847"/>
                </a:lnTo>
                <a:lnTo>
                  <a:pt x="754276" y="1577862"/>
                </a:lnTo>
                <a:lnTo>
                  <a:pt x="748256" y="1582604"/>
                </a:lnTo>
                <a:lnTo>
                  <a:pt x="746429" y="1586395"/>
                </a:lnTo>
                <a:lnTo>
                  <a:pt x="745752" y="1594052"/>
                </a:lnTo>
                <a:lnTo>
                  <a:pt x="745752" y="1600280"/>
                </a:lnTo>
                <a:lnTo>
                  <a:pt x="747038" y="1607191"/>
                </a:lnTo>
                <a:lnTo>
                  <a:pt x="748865" y="1612877"/>
                </a:lnTo>
                <a:lnTo>
                  <a:pt x="751772" y="1615314"/>
                </a:lnTo>
                <a:lnTo>
                  <a:pt x="757860" y="1617483"/>
                </a:lnTo>
                <a:lnTo>
                  <a:pt x="765712" y="1622970"/>
                </a:lnTo>
                <a:lnTo>
                  <a:pt x="779647" y="1637470"/>
                </a:lnTo>
                <a:lnTo>
                  <a:pt x="786953" y="1652578"/>
                </a:lnTo>
                <a:lnTo>
                  <a:pt x="789251" y="1654747"/>
                </a:lnTo>
                <a:lnTo>
                  <a:pt x="793582" y="1655151"/>
                </a:lnTo>
                <a:lnTo>
                  <a:pt x="797775" y="1656637"/>
                </a:lnTo>
                <a:lnTo>
                  <a:pt x="800682" y="1659352"/>
                </a:lnTo>
                <a:lnTo>
                  <a:pt x="803186" y="1668495"/>
                </a:lnTo>
                <a:lnTo>
                  <a:pt x="806094" y="1672019"/>
                </a:lnTo>
                <a:lnTo>
                  <a:pt x="809815" y="1675337"/>
                </a:lnTo>
                <a:lnTo>
                  <a:pt x="814008" y="1679601"/>
                </a:lnTo>
                <a:lnTo>
                  <a:pt x="815226" y="1683939"/>
                </a:lnTo>
                <a:lnTo>
                  <a:pt x="816444" y="1688818"/>
                </a:lnTo>
                <a:lnTo>
                  <a:pt x="818338" y="1692746"/>
                </a:lnTo>
                <a:lnTo>
                  <a:pt x="822532" y="1694505"/>
                </a:lnTo>
                <a:lnTo>
                  <a:pt x="821246" y="1700738"/>
                </a:lnTo>
                <a:lnTo>
                  <a:pt x="826657" y="1727226"/>
                </a:lnTo>
                <a:lnTo>
                  <a:pt x="829160" y="1730408"/>
                </a:lnTo>
                <a:lnTo>
                  <a:pt x="831459" y="1731763"/>
                </a:lnTo>
                <a:lnTo>
                  <a:pt x="832677" y="1730135"/>
                </a:lnTo>
                <a:lnTo>
                  <a:pt x="832068" y="1727016"/>
                </a:lnTo>
                <a:lnTo>
                  <a:pt x="830782" y="1721055"/>
                </a:lnTo>
                <a:lnTo>
                  <a:pt x="830782" y="1716587"/>
                </a:lnTo>
                <a:lnTo>
                  <a:pt x="833286" y="1720515"/>
                </a:lnTo>
                <a:lnTo>
                  <a:pt x="835789" y="1728444"/>
                </a:lnTo>
                <a:lnTo>
                  <a:pt x="837479" y="1731353"/>
                </a:lnTo>
                <a:lnTo>
                  <a:pt x="840591" y="1733317"/>
                </a:lnTo>
                <a:lnTo>
                  <a:pt x="847829" y="1735213"/>
                </a:lnTo>
                <a:lnTo>
                  <a:pt x="856148" y="1742596"/>
                </a:lnTo>
                <a:lnTo>
                  <a:pt x="869479" y="1744896"/>
                </a:lnTo>
                <a:lnTo>
                  <a:pt x="873200" y="1748756"/>
                </a:lnTo>
                <a:lnTo>
                  <a:pt x="871374" y="1753225"/>
                </a:lnTo>
                <a:lnTo>
                  <a:pt x="878003" y="1755388"/>
                </a:lnTo>
                <a:lnTo>
                  <a:pt x="894850" y="1756139"/>
                </a:lnTo>
                <a:lnTo>
                  <a:pt x="901479" y="1757488"/>
                </a:lnTo>
                <a:lnTo>
                  <a:pt x="906890" y="1761553"/>
                </a:lnTo>
                <a:lnTo>
                  <a:pt x="911084" y="1767991"/>
                </a:lnTo>
                <a:lnTo>
                  <a:pt x="912301" y="1777066"/>
                </a:lnTo>
                <a:lnTo>
                  <a:pt x="915408" y="1784785"/>
                </a:lnTo>
                <a:lnTo>
                  <a:pt x="921434" y="1785189"/>
                </a:lnTo>
                <a:lnTo>
                  <a:pt x="934759" y="1780919"/>
                </a:lnTo>
                <a:lnTo>
                  <a:pt x="938281" y="1782274"/>
                </a:lnTo>
                <a:lnTo>
                  <a:pt x="943692" y="1787153"/>
                </a:lnTo>
                <a:lnTo>
                  <a:pt x="951613" y="1791758"/>
                </a:lnTo>
                <a:lnTo>
                  <a:pt x="953911" y="1792231"/>
                </a:lnTo>
                <a:lnTo>
                  <a:pt x="957633" y="1793381"/>
                </a:lnTo>
                <a:lnTo>
                  <a:pt x="962435" y="1800292"/>
                </a:lnTo>
                <a:lnTo>
                  <a:pt x="967237" y="1805979"/>
                </a:lnTo>
                <a:lnTo>
                  <a:pt x="973866" y="1807880"/>
                </a:lnTo>
                <a:lnTo>
                  <a:pt x="973257" y="1796495"/>
                </a:lnTo>
                <a:lnTo>
                  <a:pt x="982998" y="1791007"/>
                </a:lnTo>
                <a:lnTo>
                  <a:pt x="993820" y="1791753"/>
                </a:lnTo>
                <a:lnTo>
                  <a:pt x="999237" y="1799404"/>
                </a:lnTo>
                <a:lnTo>
                  <a:pt x="999846" y="1804419"/>
                </a:lnTo>
                <a:lnTo>
                  <a:pt x="1001138" y="1807533"/>
                </a:lnTo>
                <a:lnTo>
                  <a:pt x="1001138" y="1810447"/>
                </a:lnTo>
                <a:lnTo>
                  <a:pt x="999243" y="1814916"/>
                </a:lnTo>
                <a:lnTo>
                  <a:pt x="982395" y="1825687"/>
                </a:lnTo>
                <a:lnTo>
                  <a:pt x="979288" y="1830360"/>
                </a:lnTo>
                <a:lnTo>
                  <a:pt x="980506" y="1837203"/>
                </a:lnTo>
                <a:lnTo>
                  <a:pt x="978002" y="1838894"/>
                </a:lnTo>
                <a:lnTo>
                  <a:pt x="975766" y="1841871"/>
                </a:lnTo>
                <a:lnTo>
                  <a:pt x="974480" y="1845327"/>
                </a:lnTo>
                <a:lnTo>
                  <a:pt x="974480" y="1848372"/>
                </a:lnTo>
                <a:lnTo>
                  <a:pt x="976984" y="1850808"/>
                </a:lnTo>
                <a:lnTo>
                  <a:pt x="979283" y="1851281"/>
                </a:lnTo>
                <a:lnTo>
                  <a:pt x="981177" y="1851082"/>
                </a:lnTo>
                <a:lnTo>
                  <a:pt x="984290" y="1851890"/>
                </a:lnTo>
                <a:lnTo>
                  <a:pt x="987806" y="1851549"/>
                </a:lnTo>
                <a:lnTo>
                  <a:pt x="989024" y="1851890"/>
                </a:lnTo>
                <a:lnTo>
                  <a:pt x="989701" y="1852909"/>
                </a:lnTo>
                <a:lnTo>
                  <a:pt x="989024" y="1854668"/>
                </a:lnTo>
                <a:lnTo>
                  <a:pt x="989024" y="1856222"/>
                </a:lnTo>
                <a:lnTo>
                  <a:pt x="990310" y="1856968"/>
                </a:lnTo>
                <a:lnTo>
                  <a:pt x="991931" y="1857378"/>
                </a:lnTo>
                <a:lnTo>
                  <a:pt x="997348" y="1861847"/>
                </a:lnTo>
                <a:lnTo>
                  <a:pt x="994435" y="1864761"/>
                </a:lnTo>
                <a:lnTo>
                  <a:pt x="994435" y="1866315"/>
                </a:lnTo>
                <a:lnTo>
                  <a:pt x="996330" y="1867465"/>
                </a:lnTo>
                <a:lnTo>
                  <a:pt x="997348" y="1869224"/>
                </a:lnTo>
                <a:lnTo>
                  <a:pt x="998634" y="1869765"/>
                </a:lnTo>
                <a:lnTo>
                  <a:pt x="1001746" y="1870852"/>
                </a:lnTo>
                <a:lnTo>
                  <a:pt x="1002964" y="1871325"/>
                </a:lnTo>
                <a:lnTo>
                  <a:pt x="1002964" y="1876135"/>
                </a:lnTo>
                <a:lnTo>
                  <a:pt x="1004654" y="1881014"/>
                </a:lnTo>
                <a:lnTo>
                  <a:pt x="1004654" y="1884538"/>
                </a:lnTo>
                <a:lnTo>
                  <a:pt x="1005872" y="1887452"/>
                </a:lnTo>
                <a:lnTo>
                  <a:pt x="1010674" y="1889280"/>
                </a:lnTo>
                <a:lnTo>
                  <a:pt x="1011965" y="1890503"/>
                </a:lnTo>
                <a:lnTo>
                  <a:pt x="1013792" y="1892263"/>
                </a:lnTo>
                <a:lnTo>
                  <a:pt x="1014401" y="1893817"/>
                </a:lnTo>
                <a:lnTo>
                  <a:pt x="1014401" y="1895986"/>
                </a:lnTo>
                <a:lnTo>
                  <a:pt x="1011965" y="1902082"/>
                </a:lnTo>
                <a:lnTo>
                  <a:pt x="1008375" y="1905060"/>
                </a:lnTo>
                <a:lnTo>
                  <a:pt x="1004654" y="1904718"/>
                </a:lnTo>
                <a:lnTo>
                  <a:pt x="999243" y="1901126"/>
                </a:lnTo>
                <a:lnTo>
                  <a:pt x="1002964" y="1912847"/>
                </a:lnTo>
                <a:lnTo>
                  <a:pt x="1005263" y="1917658"/>
                </a:lnTo>
                <a:lnTo>
                  <a:pt x="1009456" y="1920362"/>
                </a:lnTo>
                <a:lnTo>
                  <a:pt x="1008369" y="1921381"/>
                </a:lnTo>
                <a:lnTo>
                  <a:pt x="1005872" y="1924090"/>
                </a:lnTo>
                <a:lnTo>
                  <a:pt x="1004654" y="1925240"/>
                </a:lnTo>
                <a:lnTo>
                  <a:pt x="1005872" y="1927136"/>
                </a:lnTo>
                <a:lnTo>
                  <a:pt x="1007766" y="1930255"/>
                </a:lnTo>
                <a:lnTo>
                  <a:pt x="1008779" y="1933910"/>
                </a:lnTo>
                <a:lnTo>
                  <a:pt x="1009456" y="1937639"/>
                </a:lnTo>
                <a:lnTo>
                  <a:pt x="1008369" y="1941834"/>
                </a:lnTo>
                <a:lnTo>
                  <a:pt x="1007152" y="1942648"/>
                </a:lnTo>
                <a:lnTo>
                  <a:pt x="1004648" y="1942239"/>
                </a:lnTo>
                <a:lnTo>
                  <a:pt x="1002958" y="1942512"/>
                </a:lnTo>
                <a:lnTo>
                  <a:pt x="998628" y="1944817"/>
                </a:lnTo>
                <a:lnTo>
                  <a:pt x="996330" y="1947459"/>
                </a:lnTo>
                <a:lnTo>
                  <a:pt x="995044" y="1949019"/>
                </a:lnTo>
                <a:lnTo>
                  <a:pt x="993826" y="1951051"/>
                </a:lnTo>
                <a:lnTo>
                  <a:pt x="991931" y="1953146"/>
                </a:lnTo>
                <a:lnTo>
                  <a:pt x="989024" y="1954637"/>
                </a:lnTo>
                <a:lnTo>
                  <a:pt x="991322" y="1958360"/>
                </a:lnTo>
                <a:lnTo>
                  <a:pt x="992608" y="1963575"/>
                </a:lnTo>
                <a:lnTo>
                  <a:pt x="993826" y="1968858"/>
                </a:lnTo>
                <a:lnTo>
                  <a:pt x="994435" y="1973059"/>
                </a:lnTo>
                <a:lnTo>
                  <a:pt x="995721" y="1976178"/>
                </a:lnTo>
                <a:lnTo>
                  <a:pt x="1002349" y="1983835"/>
                </a:lnTo>
                <a:lnTo>
                  <a:pt x="1024608" y="2001989"/>
                </a:lnTo>
                <a:lnTo>
                  <a:pt x="1030019" y="2008353"/>
                </a:lnTo>
                <a:lnTo>
                  <a:pt x="1012563" y="2000224"/>
                </a:lnTo>
                <a:lnTo>
                  <a:pt x="1009450" y="1997384"/>
                </a:lnTo>
                <a:lnTo>
                  <a:pt x="1006543" y="1995556"/>
                </a:lnTo>
                <a:lnTo>
                  <a:pt x="990714" y="1976793"/>
                </a:lnTo>
                <a:lnTo>
                  <a:pt x="985911" y="1976452"/>
                </a:lnTo>
                <a:lnTo>
                  <a:pt x="969741" y="1981666"/>
                </a:lnTo>
                <a:lnTo>
                  <a:pt x="969741" y="1986141"/>
                </a:lnTo>
                <a:lnTo>
                  <a:pt x="965547" y="2010932"/>
                </a:lnTo>
                <a:lnTo>
                  <a:pt x="969741" y="2012828"/>
                </a:lnTo>
                <a:lnTo>
                  <a:pt x="978668" y="2010795"/>
                </a:lnTo>
                <a:lnTo>
                  <a:pt x="982998" y="2014382"/>
                </a:lnTo>
                <a:lnTo>
                  <a:pt x="985906" y="2018310"/>
                </a:lnTo>
                <a:lnTo>
                  <a:pt x="989695" y="2021970"/>
                </a:lnTo>
                <a:lnTo>
                  <a:pt x="993820" y="2024475"/>
                </a:lnTo>
                <a:lnTo>
                  <a:pt x="998623" y="2025420"/>
                </a:lnTo>
                <a:lnTo>
                  <a:pt x="1005860" y="2028397"/>
                </a:lnTo>
                <a:lnTo>
                  <a:pt x="1019186" y="2041815"/>
                </a:lnTo>
                <a:lnTo>
                  <a:pt x="1027510" y="2044861"/>
                </a:lnTo>
                <a:lnTo>
                  <a:pt x="1028728" y="2046284"/>
                </a:lnTo>
                <a:lnTo>
                  <a:pt x="1030014" y="2052984"/>
                </a:lnTo>
                <a:lnTo>
                  <a:pt x="1030623" y="2054544"/>
                </a:lnTo>
                <a:lnTo>
                  <a:pt x="1066213" y="2080149"/>
                </a:lnTo>
                <a:lnTo>
                  <a:pt x="1077644" y="2093362"/>
                </a:lnTo>
                <a:lnTo>
                  <a:pt x="1083061" y="2102237"/>
                </a:lnTo>
                <a:lnTo>
                  <a:pt x="1088000" y="2112125"/>
                </a:lnTo>
                <a:lnTo>
                  <a:pt x="1096318" y="2134412"/>
                </a:lnTo>
                <a:lnTo>
                  <a:pt x="1099431" y="2148029"/>
                </a:lnTo>
                <a:lnTo>
                  <a:pt x="1109041" y="2215362"/>
                </a:lnTo>
                <a:lnTo>
                  <a:pt x="1112153" y="2226605"/>
                </a:lnTo>
                <a:lnTo>
                  <a:pt x="1116961" y="2235679"/>
                </a:lnTo>
                <a:lnTo>
                  <a:pt x="1125485" y="2242522"/>
                </a:lnTo>
                <a:lnTo>
                  <a:pt x="1136238" y="2246108"/>
                </a:lnTo>
                <a:lnTo>
                  <a:pt x="1146458" y="2250987"/>
                </a:lnTo>
                <a:lnTo>
                  <a:pt x="1152477" y="2262030"/>
                </a:lnTo>
                <a:lnTo>
                  <a:pt x="1147061" y="2257425"/>
                </a:lnTo>
                <a:lnTo>
                  <a:pt x="1141041" y="2254510"/>
                </a:lnTo>
                <a:lnTo>
                  <a:pt x="1134412" y="2253019"/>
                </a:lnTo>
                <a:lnTo>
                  <a:pt x="1127106" y="2252615"/>
                </a:lnTo>
                <a:lnTo>
                  <a:pt x="1132517" y="2256275"/>
                </a:lnTo>
                <a:lnTo>
                  <a:pt x="1138537" y="2262030"/>
                </a:lnTo>
                <a:lnTo>
                  <a:pt x="1141041" y="2269613"/>
                </a:lnTo>
                <a:lnTo>
                  <a:pt x="1138537" y="2278966"/>
                </a:lnTo>
                <a:lnTo>
                  <a:pt x="1140432" y="2283367"/>
                </a:lnTo>
                <a:lnTo>
                  <a:pt x="1141041" y="2293255"/>
                </a:lnTo>
                <a:lnTo>
                  <a:pt x="1142327" y="2298133"/>
                </a:lnTo>
                <a:lnTo>
                  <a:pt x="1139146" y="2295560"/>
                </a:lnTo>
                <a:lnTo>
                  <a:pt x="1136916" y="2289873"/>
                </a:lnTo>
                <a:lnTo>
                  <a:pt x="1135630" y="2282621"/>
                </a:lnTo>
                <a:lnTo>
                  <a:pt x="1135630" y="2275237"/>
                </a:lnTo>
                <a:lnTo>
                  <a:pt x="1136238" y="2269687"/>
                </a:lnTo>
                <a:lnTo>
                  <a:pt x="1135630" y="2266505"/>
                </a:lnTo>
                <a:lnTo>
                  <a:pt x="1133803" y="2262030"/>
                </a:lnTo>
                <a:lnTo>
                  <a:pt x="1131504" y="2259520"/>
                </a:lnTo>
                <a:lnTo>
                  <a:pt x="1123590" y="2254846"/>
                </a:lnTo>
                <a:lnTo>
                  <a:pt x="1113849" y="2245567"/>
                </a:lnTo>
                <a:lnTo>
                  <a:pt x="1105525" y="2234523"/>
                </a:lnTo>
                <a:lnTo>
                  <a:pt x="1097001" y="2214138"/>
                </a:lnTo>
                <a:lnTo>
                  <a:pt x="1096324" y="2210142"/>
                </a:lnTo>
                <a:lnTo>
                  <a:pt x="1091590" y="2177494"/>
                </a:lnTo>
                <a:lnTo>
                  <a:pt x="1088682" y="2164350"/>
                </a:lnTo>
                <a:lnTo>
                  <a:pt x="1088005" y="2157302"/>
                </a:lnTo>
                <a:lnTo>
                  <a:pt x="1084893" y="2146668"/>
                </a:lnTo>
                <a:lnTo>
                  <a:pt x="1077655" y="2136370"/>
                </a:lnTo>
                <a:lnTo>
                  <a:pt x="1047482" y="2102704"/>
                </a:lnTo>
                <a:lnTo>
                  <a:pt x="1043965" y="2101554"/>
                </a:lnTo>
                <a:lnTo>
                  <a:pt x="1033547" y="2095662"/>
                </a:lnTo>
                <a:lnTo>
                  <a:pt x="1016699" y="2082722"/>
                </a:lnTo>
                <a:lnTo>
                  <a:pt x="1014401" y="2079950"/>
                </a:lnTo>
                <a:lnTo>
                  <a:pt x="1011965" y="2075681"/>
                </a:lnTo>
                <a:lnTo>
                  <a:pt x="1011288" y="2073785"/>
                </a:lnTo>
                <a:lnTo>
                  <a:pt x="1011288" y="2071889"/>
                </a:lnTo>
                <a:lnTo>
                  <a:pt x="1011965" y="2070062"/>
                </a:lnTo>
                <a:lnTo>
                  <a:pt x="1012574" y="2068912"/>
                </a:lnTo>
                <a:lnTo>
                  <a:pt x="1012574" y="2062274"/>
                </a:lnTo>
                <a:lnTo>
                  <a:pt x="1011965" y="2060715"/>
                </a:lnTo>
                <a:lnTo>
                  <a:pt x="1009462" y="2059360"/>
                </a:lnTo>
                <a:lnTo>
                  <a:pt x="1005268" y="2060919"/>
                </a:lnTo>
                <a:lnTo>
                  <a:pt x="1002361" y="2066339"/>
                </a:lnTo>
                <a:lnTo>
                  <a:pt x="993223" y="2083610"/>
                </a:lnTo>
                <a:lnTo>
                  <a:pt x="991937" y="2088825"/>
                </a:lnTo>
                <a:lnTo>
                  <a:pt x="987812" y="2163206"/>
                </a:lnTo>
                <a:lnTo>
                  <a:pt x="976990" y="2218886"/>
                </a:lnTo>
                <a:lnTo>
                  <a:pt x="961832" y="2391488"/>
                </a:lnTo>
                <a:lnTo>
                  <a:pt x="963658" y="2387560"/>
                </a:lnTo>
                <a:lnTo>
                  <a:pt x="965957" y="2379231"/>
                </a:lnTo>
                <a:lnTo>
                  <a:pt x="968460" y="2363850"/>
                </a:lnTo>
                <a:lnTo>
                  <a:pt x="979897" y="2346641"/>
                </a:lnTo>
                <a:lnTo>
                  <a:pt x="981792" y="2343527"/>
                </a:lnTo>
                <a:lnTo>
                  <a:pt x="982401" y="2342918"/>
                </a:lnTo>
                <a:lnTo>
                  <a:pt x="982401" y="2341563"/>
                </a:lnTo>
                <a:lnTo>
                  <a:pt x="983010" y="2340003"/>
                </a:lnTo>
                <a:lnTo>
                  <a:pt x="984296" y="2338853"/>
                </a:lnTo>
                <a:lnTo>
                  <a:pt x="985308" y="2338716"/>
                </a:lnTo>
                <a:lnTo>
                  <a:pt x="986526" y="2339462"/>
                </a:lnTo>
                <a:lnTo>
                  <a:pt x="987812" y="2340612"/>
                </a:lnTo>
                <a:lnTo>
                  <a:pt x="989030" y="2341358"/>
                </a:lnTo>
                <a:lnTo>
                  <a:pt x="991937" y="2342508"/>
                </a:lnTo>
                <a:lnTo>
                  <a:pt x="1010674" y="2360047"/>
                </a:lnTo>
                <a:lnTo>
                  <a:pt x="1013177" y="2365062"/>
                </a:lnTo>
                <a:lnTo>
                  <a:pt x="1009456" y="2365062"/>
                </a:lnTo>
                <a:lnTo>
                  <a:pt x="1015476" y="2371501"/>
                </a:lnTo>
                <a:lnTo>
                  <a:pt x="1015476" y="2376920"/>
                </a:lnTo>
                <a:lnTo>
                  <a:pt x="1010674" y="2380506"/>
                </a:lnTo>
                <a:lnTo>
                  <a:pt x="1001746" y="2381856"/>
                </a:lnTo>
                <a:lnTo>
                  <a:pt x="986526" y="2377996"/>
                </a:lnTo>
                <a:lnTo>
                  <a:pt x="980500" y="2378269"/>
                </a:lnTo>
                <a:lnTo>
                  <a:pt x="975766" y="2384434"/>
                </a:lnTo>
                <a:lnTo>
                  <a:pt x="970964" y="2400351"/>
                </a:lnTo>
                <a:lnTo>
                  <a:pt x="970355" y="2404484"/>
                </a:lnTo>
                <a:lnTo>
                  <a:pt x="969746" y="2406784"/>
                </a:lnTo>
                <a:lnTo>
                  <a:pt x="963049" y="2416404"/>
                </a:lnTo>
                <a:lnTo>
                  <a:pt x="962441" y="2419319"/>
                </a:lnTo>
                <a:lnTo>
                  <a:pt x="964944" y="2429207"/>
                </a:lnTo>
                <a:lnTo>
                  <a:pt x="965553" y="2434149"/>
                </a:lnTo>
                <a:lnTo>
                  <a:pt x="963658" y="2455826"/>
                </a:lnTo>
                <a:lnTo>
                  <a:pt x="957029" y="2504459"/>
                </a:lnTo>
                <a:lnTo>
                  <a:pt x="940790" y="2602208"/>
                </a:lnTo>
                <a:lnTo>
                  <a:pt x="932267" y="2646850"/>
                </a:lnTo>
                <a:lnTo>
                  <a:pt x="926241" y="2666427"/>
                </a:lnTo>
                <a:lnTo>
                  <a:pt x="916096" y="2722722"/>
                </a:lnTo>
                <a:lnTo>
                  <a:pt x="910008" y="2742230"/>
                </a:lnTo>
                <a:lnTo>
                  <a:pt x="908182" y="2752938"/>
                </a:lnTo>
                <a:lnTo>
                  <a:pt x="904392" y="2765735"/>
                </a:lnTo>
                <a:lnTo>
                  <a:pt x="902156" y="2769663"/>
                </a:lnTo>
                <a:lnTo>
                  <a:pt x="889433" y="2779893"/>
                </a:lnTo>
                <a:lnTo>
                  <a:pt x="886930" y="2782603"/>
                </a:lnTo>
                <a:lnTo>
                  <a:pt x="885712" y="2786462"/>
                </a:lnTo>
                <a:lnTo>
                  <a:pt x="880301" y="2797096"/>
                </a:lnTo>
                <a:lnTo>
                  <a:pt x="878606" y="2800011"/>
                </a:lnTo>
                <a:lnTo>
                  <a:pt x="873672" y="2803398"/>
                </a:lnTo>
                <a:lnTo>
                  <a:pt x="868256" y="2806444"/>
                </a:lnTo>
                <a:lnTo>
                  <a:pt x="862236" y="2808544"/>
                </a:lnTo>
                <a:lnTo>
                  <a:pt x="840586" y="2812062"/>
                </a:lnTo>
                <a:lnTo>
                  <a:pt x="835783" y="2813958"/>
                </a:lnTo>
                <a:lnTo>
                  <a:pt x="833957" y="2816400"/>
                </a:lnTo>
                <a:lnTo>
                  <a:pt x="830372" y="2813622"/>
                </a:lnTo>
                <a:lnTo>
                  <a:pt x="828546" y="2823106"/>
                </a:lnTo>
                <a:lnTo>
                  <a:pt x="828546" y="2834423"/>
                </a:lnTo>
                <a:lnTo>
                  <a:pt x="835783" y="2838010"/>
                </a:lnTo>
                <a:lnTo>
                  <a:pt x="838691" y="2842137"/>
                </a:lnTo>
                <a:lnTo>
                  <a:pt x="839977" y="2848774"/>
                </a:lnTo>
                <a:lnTo>
                  <a:pt x="841194" y="2851490"/>
                </a:lnTo>
                <a:lnTo>
                  <a:pt x="843493" y="2851080"/>
                </a:lnTo>
                <a:lnTo>
                  <a:pt x="846606" y="2849657"/>
                </a:lnTo>
                <a:lnTo>
                  <a:pt x="852022" y="2848911"/>
                </a:lnTo>
                <a:lnTo>
                  <a:pt x="856825" y="2846811"/>
                </a:lnTo>
                <a:lnTo>
                  <a:pt x="859328" y="2847016"/>
                </a:lnTo>
                <a:lnTo>
                  <a:pt x="864062" y="2849315"/>
                </a:lnTo>
                <a:lnTo>
                  <a:pt x="866566" y="2851074"/>
                </a:lnTo>
                <a:lnTo>
                  <a:pt x="866566" y="2852634"/>
                </a:lnTo>
                <a:lnTo>
                  <a:pt x="865957" y="2854729"/>
                </a:lnTo>
                <a:lnTo>
                  <a:pt x="865957" y="2857780"/>
                </a:lnTo>
                <a:lnTo>
                  <a:pt x="867584" y="2863604"/>
                </a:lnTo>
                <a:lnTo>
                  <a:pt x="868870" y="2865164"/>
                </a:lnTo>
                <a:lnTo>
                  <a:pt x="871983" y="2866518"/>
                </a:lnTo>
                <a:lnTo>
                  <a:pt x="874890" y="2866923"/>
                </a:lnTo>
                <a:lnTo>
                  <a:pt x="878003" y="2866518"/>
                </a:lnTo>
                <a:lnTo>
                  <a:pt x="880301" y="2864959"/>
                </a:lnTo>
                <a:lnTo>
                  <a:pt x="882196" y="2862050"/>
                </a:lnTo>
                <a:lnTo>
                  <a:pt x="884022" y="2856152"/>
                </a:lnTo>
                <a:lnTo>
                  <a:pt x="887607" y="2853915"/>
                </a:lnTo>
                <a:lnTo>
                  <a:pt x="892341" y="2854120"/>
                </a:lnTo>
                <a:lnTo>
                  <a:pt x="900256" y="2856426"/>
                </a:lnTo>
                <a:lnTo>
                  <a:pt x="910674" y="2861845"/>
                </a:lnTo>
                <a:lnTo>
                  <a:pt x="913581" y="2861304"/>
                </a:lnTo>
                <a:lnTo>
                  <a:pt x="916085" y="2860353"/>
                </a:lnTo>
                <a:lnTo>
                  <a:pt x="918998" y="2860353"/>
                </a:lnTo>
                <a:lnTo>
                  <a:pt x="926236" y="2867737"/>
                </a:lnTo>
                <a:lnTo>
                  <a:pt x="927527" y="2880266"/>
                </a:lnTo>
                <a:lnTo>
                  <a:pt x="924409" y="2893747"/>
                </a:lnTo>
                <a:lnTo>
                  <a:pt x="920825" y="2904523"/>
                </a:lnTo>
                <a:lnTo>
                  <a:pt x="917707" y="2908787"/>
                </a:lnTo>
                <a:lnTo>
                  <a:pt x="907561" y="2919694"/>
                </a:lnTo>
                <a:lnTo>
                  <a:pt x="905058" y="2922603"/>
                </a:lnTo>
                <a:lnTo>
                  <a:pt x="908779" y="2929986"/>
                </a:lnTo>
                <a:lnTo>
                  <a:pt x="912910" y="2935070"/>
                </a:lnTo>
                <a:lnTo>
                  <a:pt x="918321" y="2938326"/>
                </a:lnTo>
                <a:lnTo>
                  <a:pt x="924409" y="2939880"/>
                </a:lnTo>
                <a:lnTo>
                  <a:pt x="931647" y="2940495"/>
                </a:lnTo>
                <a:lnTo>
                  <a:pt x="935840" y="2939072"/>
                </a:lnTo>
                <a:lnTo>
                  <a:pt x="937667" y="2934466"/>
                </a:lnTo>
                <a:lnTo>
                  <a:pt x="938276" y="2925660"/>
                </a:lnTo>
                <a:lnTo>
                  <a:pt x="940170" y="2918886"/>
                </a:lnTo>
                <a:lnTo>
                  <a:pt x="944364" y="2913939"/>
                </a:lnTo>
                <a:lnTo>
                  <a:pt x="949707" y="2911906"/>
                </a:lnTo>
                <a:lnTo>
                  <a:pt x="955795" y="2913329"/>
                </a:lnTo>
                <a:lnTo>
                  <a:pt x="950378" y="2917798"/>
                </a:lnTo>
                <a:lnTo>
                  <a:pt x="948483" y="2922267"/>
                </a:lnTo>
                <a:lnTo>
                  <a:pt x="949092" y="2926741"/>
                </a:lnTo>
                <a:lnTo>
                  <a:pt x="953490" y="2931688"/>
                </a:lnTo>
                <a:lnTo>
                  <a:pt x="958224" y="2934466"/>
                </a:lnTo>
                <a:lnTo>
                  <a:pt x="972637" y="2937108"/>
                </a:lnTo>
                <a:lnTo>
                  <a:pt x="981160" y="2941781"/>
                </a:lnTo>
                <a:lnTo>
                  <a:pt x="989684" y="2948419"/>
                </a:lnTo>
                <a:lnTo>
                  <a:pt x="998611" y="2947605"/>
                </a:lnTo>
                <a:lnTo>
                  <a:pt x="1001115" y="2948419"/>
                </a:lnTo>
                <a:lnTo>
                  <a:pt x="1004631" y="2950992"/>
                </a:lnTo>
                <a:lnTo>
                  <a:pt x="1006526" y="2952615"/>
                </a:lnTo>
                <a:lnTo>
                  <a:pt x="1015453" y="2953696"/>
                </a:lnTo>
                <a:lnTo>
                  <a:pt x="1019783" y="2954846"/>
                </a:lnTo>
                <a:lnTo>
                  <a:pt x="1022691" y="2958438"/>
                </a:lnTo>
                <a:lnTo>
                  <a:pt x="1031214" y="2964877"/>
                </a:lnTo>
                <a:lnTo>
                  <a:pt x="1040819" y="2967990"/>
                </a:lnTo>
                <a:lnTo>
                  <a:pt x="1060170" y="2969687"/>
                </a:lnTo>
                <a:lnTo>
                  <a:pt x="1079453" y="2966232"/>
                </a:lnTo>
                <a:lnTo>
                  <a:pt x="1086150" y="2968537"/>
                </a:lnTo>
                <a:lnTo>
                  <a:pt x="1090884" y="2980457"/>
                </a:lnTo>
                <a:lnTo>
                  <a:pt x="1090884" y="2982962"/>
                </a:lnTo>
                <a:lnTo>
                  <a:pt x="1089667" y="2984448"/>
                </a:lnTo>
                <a:lnTo>
                  <a:pt x="1089667" y="2986213"/>
                </a:lnTo>
                <a:lnTo>
                  <a:pt x="1090884" y="2989469"/>
                </a:lnTo>
                <a:lnTo>
                  <a:pt x="1093388" y="2991837"/>
                </a:lnTo>
                <a:lnTo>
                  <a:pt x="1095687" y="2992173"/>
                </a:lnTo>
                <a:lnTo>
                  <a:pt x="1098190" y="2991695"/>
                </a:lnTo>
                <a:lnTo>
                  <a:pt x="1101098" y="2992173"/>
                </a:lnTo>
                <a:lnTo>
                  <a:pt x="1109621" y="2997456"/>
                </a:lnTo>
                <a:lnTo>
                  <a:pt x="1113815" y="3001184"/>
                </a:lnTo>
                <a:lnTo>
                  <a:pt x="1123556" y="3014192"/>
                </a:lnTo>
                <a:lnTo>
                  <a:pt x="1124165" y="3015678"/>
                </a:lnTo>
                <a:lnTo>
                  <a:pt x="1123556" y="3017033"/>
                </a:lnTo>
                <a:lnTo>
                  <a:pt x="1123556" y="3018388"/>
                </a:lnTo>
                <a:lnTo>
                  <a:pt x="1124773" y="3019128"/>
                </a:lnTo>
                <a:lnTo>
                  <a:pt x="1128967" y="3019128"/>
                </a:lnTo>
                <a:lnTo>
                  <a:pt x="1130184" y="3019401"/>
                </a:lnTo>
                <a:lnTo>
                  <a:pt x="1131470" y="3021496"/>
                </a:lnTo>
                <a:lnTo>
                  <a:pt x="1131470" y="3025629"/>
                </a:lnTo>
                <a:lnTo>
                  <a:pt x="1133769" y="3027325"/>
                </a:lnTo>
                <a:lnTo>
                  <a:pt x="1135595" y="3026984"/>
                </a:lnTo>
                <a:lnTo>
                  <a:pt x="1139789" y="3024069"/>
                </a:lnTo>
                <a:lnTo>
                  <a:pt x="1141615" y="3023392"/>
                </a:lnTo>
                <a:lnTo>
                  <a:pt x="1142292" y="3015331"/>
                </a:lnTo>
                <a:lnTo>
                  <a:pt x="1148921" y="3015468"/>
                </a:lnTo>
                <a:lnTo>
                  <a:pt x="1162247" y="3021837"/>
                </a:lnTo>
                <a:lnTo>
                  <a:pt x="1169285" y="3021160"/>
                </a:lnTo>
                <a:lnTo>
                  <a:pt x="1175305" y="3017505"/>
                </a:lnTo>
                <a:lnTo>
                  <a:pt x="1187618" y="3008158"/>
                </a:lnTo>
                <a:lnTo>
                  <a:pt x="1189854" y="3010327"/>
                </a:lnTo>
                <a:lnTo>
                  <a:pt x="1191749" y="3009513"/>
                </a:lnTo>
                <a:lnTo>
                  <a:pt x="1193439" y="3007003"/>
                </a:lnTo>
                <a:lnTo>
                  <a:pt x="1194657" y="3003684"/>
                </a:lnTo>
                <a:lnTo>
                  <a:pt x="1198378" y="3007208"/>
                </a:lnTo>
                <a:lnTo>
                  <a:pt x="1213399" y="3016418"/>
                </a:lnTo>
                <a:lnTo>
                  <a:pt x="1216512" y="3022651"/>
                </a:lnTo>
                <a:lnTo>
                  <a:pt x="1223140" y="3023466"/>
                </a:lnTo>
                <a:lnTo>
                  <a:pt x="1230446" y="3021502"/>
                </a:lnTo>
                <a:lnTo>
                  <a:pt x="1234577" y="3019606"/>
                </a:lnTo>
                <a:lnTo>
                  <a:pt x="1234577" y="3025435"/>
                </a:lnTo>
                <a:lnTo>
                  <a:pt x="1235863" y="3031264"/>
                </a:lnTo>
                <a:lnTo>
                  <a:pt x="1238771" y="3036274"/>
                </a:lnTo>
                <a:lnTo>
                  <a:pt x="1242896" y="3039593"/>
                </a:lnTo>
                <a:lnTo>
                  <a:pt x="1244182" y="3041489"/>
                </a:lnTo>
                <a:lnTo>
                  <a:pt x="1244790" y="3043862"/>
                </a:lnTo>
                <a:lnTo>
                  <a:pt x="1245399" y="3046100"/>
                </a:lnTo>
                <a:lnTo>
                  <a:pt x="1247903" y="3047318"/>
                </a:lnTo>
                <a:lnTo>
                  <a:pt x="1250810" y="3048132"/>
                </a:lnTo>
                <a:lnTo>
                  <a:pt x="1252705" y="3049686"/>
                </a:lnTo>
                <a:lnTo>
                  <a:pt x="1253923" y="3051382"/>
                </a:lnTo>
                <a:lnTo>
                  <a:pt x="1255613" y="3052942"/>
                </a:lnTo>
                <a:lnTo>
                  <a:pt x="1265354" y="3056802"/>
                </a:lnTo>
                <a:lnTo>
                  <a:pt x="1273672" y="3055988"/>
                </a:lnTo>
                <a:lnTo>
                  <a:pt x="1293024" y="3048878"/>
                </a:lnTo>
                <a:lnTo>
                  <a:pt x="1308176" y="3046572"/>
                </a:lnTo>
                <a:lnTo>
                  <a:pt x="1312984" y="3043452"/>
                </a:lnTo>
                <a:lnTo>
                  <a:pt x="1317109" y="3042843"/>
                </a:lnTo>
                <a:lnTo>
                  <a:pt x="1329826" y="3046299"/>
                </a:lnTo>
                <a:lnTo>
                  <a:pt x="1334156" y="3048263"/>
                </a:lnTo>
                <a:lnTo>
                  <a:pt x="1339567" y="3057741"/>
                </a:lnTo>
                <a:lnTo>
                  <a:pt x="1343157" y="3062278"/>
                </a:lnTo>
                <a:lnTo>
                  <a:pt x="1346879" y="3061806"/>
                </a:lnTo>
                <a:lnTo>
                  <a:pt x="1353911" y="3051917"/>
                </a:lnTo>
                <a:lnTo>
                  <a:pt x="1358309" y="3047511"/>
                </a:lnTo>
                <a:lnTo>
                  <a:pt x="1363112" y="3045815"/>
                </a:lnTo>
                <a:lnTo>
                  <a:pt x="1369740" y="3051775"/>
                </a:lnTo>
                <a:lnTo>
                  <a:pt x="1370349" y="3052789"/>
                </a:lnTo>
                <a:lnTo>
                  <a:pt x="1370349" y="3055635"/>
                </a:lnTo>
                <a:lnTo>
                  <a:pt x="1371635" y="3056785"/>
                </a:lnTo>
                <a:lnTo>
                  <a:pt x="1376369" y="3057730"/>
                </a:lnTo>
                <a:lnTo>
                  <a:pt x="1381171" y="3057531"/>
                </a:lnTo>
                <a:lnTo>
                  <a:pt x="1390713" y="3055026"/>
                </a:lnTo>
                <a:lnTo>
                  <a:pt x="1395112" y="3056654"/>
                </a:lnTo>
                <a:lnTo>
                  <a:pt x="1425894" y="3055703"/>
                </a:lnTo>
                <a:lnTo>
                  <a:pt x="1434822" y="3056990"/>
                </a:lnTo>
                <a:lnTo>
                  <a:pt x="1437934" y="3055703"/>
                </a:lnTo>
                <a:lnTo>
                  <a:pt x="1440233" y="3052185"/>
                </a:lnTo>
                <a:lnTo>
                  <a:pt x="1440233" y="3046760"/>
                </a:lnTo>
                <a:lnTo>
                  <a:pt x="1438543" y="3041682"/>
                </a:lnTo>
                <a:lnTo>
                  <a:pt x="1435430" y="3037959"/>
                </a:lnTo>
                <a:lnTo>
                  <a:pt x="1432523" y="3036610"/>
                </a:lnTo>
                <a:lnTo>
                  <a:pt x="1433809" y="3033291"/>
                </a:lnTo>
                <a:lnTo>
                  <a:pt x="1434822" y="3031936"/>
                </a:lnTo>
                <a:lnTo>
                  <a:pt x="1436716" y="3030376"/>
                </a:lnTo>
                <a:lnTo>
                  <a:pt x="1433809" y="3026511"/>
                </a:lnTo>
                <a:lnTo>
                  <a:pt x="1437331" y="3017101"/>
                </a:lnTo>
                <a:lnTo>
                  <a:pt x="1436722" y="3009854"/>
                </a:lnTo>
                <a:lnTo>
                  <a:pt x="1437940" y="3005044"/>
                </a:lnTo>
                <a:lnTo>
                  <a:pt x="1443959" y="3002739"/>
                </a:lnTo>
                <a:lnTo>
                  <a:pt x="1450657" y="3002266"/>
                </a:lnTo>
                <a:lnTo>
                  <a:pt x="1454782" y="3002739"/>
                </a:lnTo>
                <a:lnTo>
                  <a:pt x="1463305" y="3006057"/>
                </a:lnTo>
                <a:lnTo>
                  <a:pt x="1467499" y="3007003"/>
                </a:lnTo>
                <a:lnTo>
                  <a:pt x="1472233" y="3006598"/>
                </a:lnTo>
                <a:lnTo>
                  <a:pt x="1477035" y="3007344"/>
                </a:lnTo>
                <a:lnTo>
                  <a:pt x="1487453" y="3013708"/>
                </a:lnTo>
                <a:lnTo>
                  <a:pt x="1495100" y="3016623"/>
                </a:lnTo>
                <a:lnTo>
                  <a:pt x="1496995" y="3018251"/>
                </a:lnTo>
                <a:lnTo>
                  <a:pt x="1501388" y="3022247"/>
                </a:lnTo>
                <a:lnTo>
                  <a:pt x="1503624" y="3023261"/>
                </a:lnTo>
                <a:lnTo>
                  <a:pt x="1506127" y="3022111"/>
                </a:lnTo>
                <a:lnTo>
                  <a:pt x="1508426" y="3020147"/>
                </a:lnTo>
                <a:lnTo>
                  <a:pt x="1510930" y="3019407"/>
                </a:lnTo>
                <a:lnTo>
                  <a:pt x="1513433" y="3020147"/>
                </a:lnTo>
                <a:lnTo>
                  <a:pt x="1516950" y="3023602"/>
                </a:lnTo>
                <a:lnTo>
                  <a:pt x="1518844" y="3024621"/>
                </a:lnTo>
                <a:lnTo>
                  <a:pt x="1540426" y="3026039"/>
                </a:lnTo>
                <a:lnTo>
                  <a:pt x="1545228" y="3027735"/>
                </a:lnTo>
                <a:lnTo>
                  <a:pt x="1549627" y="3031731"/>
                </a:lnTo>
                <a:lnTo>
                  <a:pt x="1551857" y="3036474"/>
                </a:lnTo>
                <a:lnTo>
                  <a:pt x="1554361" y="3041688"/>
                </a:lnTo>
                <a:lnTo>
                  <a:pt x="1556864" y="3046362"/>
                </a:lnTo>
                <a:lnTo>
                  <a:pt x="1561058" y="3049476"/>
                </a:lnTo>
                <a:lnTo>
                  <a:pt x="1563288" y="3049885"/>
                </a:lnTo>
                <a:lnTo>
                  <a:pt x="1571812" y="3047107"/>
                </a:lnTo>
                <a:lnTo>
                  <a:pt x="1602594" y="3047306"/>
                </a:lnTo>
                <a:lnTo>
                  <a:pt x="1608614" y="3048866"/>
                </a:lnTo>
                <a:lnTo>
                  <a:pt x="1607396" y="3053540"/>
                </a:lnTo>
                <a:lnTo>
                  <a:pt x="1608614" y="3055032"/>
                </a:lnTo>
                <a:lnTo>
                  <a:pt x="1611117" y="3055100"/>
                </a:lnTo>
                <a:lnTo>
                  <a:pt x="1612807" y="3056250"/>
                </a:lnTo>
                <a:lnTo>
                  <a:pt x="1617137" y="3064174"/>
                </a:lnTo>
                <a:lnTo>
                  <a:pt x="1621939" y="3070743"/>
                </a:lnTo>
                <a:lnTo>
                  <a:pt x="1626133" y="3082260"/>
                </a:lnTo>
                <a:lnTo>
                  <a:pt x="1629854" y="3087064"/>
                </a:lnTo>
                <a:lnTo>
                  <a:pt x="1635265" y="3084759"/>
                </a:lnTo>
                <a:lnTo>
                  <a:pt x="1639396" y="3071483"/>
                </a:lnTo>
                <a:lnTo>
                  <a:pt x="1647311" y="3071888"/>
                </a:lnTo>
                <a:lnTo>
                  <a:pt x="1654617" y="3069041"/>
                </a:lnTo>
                <a:lnTo>
                  <a:pt x="1658133" y="3068836"/>
                </a:lnTo>
                <a:lnTo>
                  <a:pt x="1671464" y="3078115"/>
                </a:lnTo>
                <a:lnTo>
                  <a:pt x="1674372" y="3079339"/>
                </a:lnTo>
                <a:lnTo>
                  <a:pt x="1702856" y="3082049"/>
                </a:lnTo>
                <a:lnTo>
                  <a:pt x="1700352" y="3088960"/>
                </a:lnTo>
                <a:lnTo>
                  <a:pt x="1704477" y="3091465"/>
                </a:lnTo>
                <a:lnTo>
                  <a:pt x="1710093" y="3093292"/>
                </a:lnTo>
                <a:lnTo>
                  <a:pt x="1713006" y="3097761"/>
                </a:lnTo>
                <a:lnTo>
                  <a:pt x="1706987" y="3098444"/>
                </a:lnTo>
                <a:lnTo>
                  <a:pt x="1702861" y="3102782"/>
                </a:lnTo>
                <a:lnTo>
                  <a:pt x="1699749" y="3109755"/>
                </a:lnTo>
                <a:lnTo>
                  <a:pt x="1699140" y="3118089"/>
                </a:lnTo>
                <a:lnTo>
                  <a:pt x="1699749" y="3118630"/>
                </a:lnTo>
                <a:lnTo>
                  <a:pt x="1700358" y="3119307"/>
                </a:lnTo>
                <a:lnTo>
                  <a:pt x="1700358" y="3121203"/>
                </a:lnTo>
                <a:lnTo>
                  <a:pt x="1704483" y="3123099"/>
                </a:lnTo>
                <a:lnTo>
                  <a:pt x="1720312" y="3125200"/>
                </a:lnTo>
                <a:lnTo>
                  <a:pt x="1725114" y="3127368"/>
                </a:lnTo>
                <a:lnTo>
                  <a:pt x="1739658" y="3136921"/>
                </a:lnTo>
                <a:lnTo>
                  <a:pt x="1745075" y="3138276"/>
                </a:lnTo>
                <a:lnTo>
                  <a:pt x="1749809" y="3138617"/>
                </a:lnTo>
                <a:lnTo>
                  <a:pt x="1753598" y="3140239"/>
                </a:lnTo>
                <a:lnTo>
                  <a:pt x="1757114" y="3145858"/>
                </a:lnTo>
                <a:lnTo>
                  <a:pt x="1760022" y="3158456"/>
                </a:lnTo>
                <a:lnTo>
                  <a:pt x="1762526" y="3163608"/>
                </a:lnTo>
                <a:lnTo>
                  <a:pt x="1767328" y="3167940"/>
                </a:lnTo>
                <a:lnTo>
                  <a:pt x="1770446" y="3169836"/>
                </a:lnTo>
                <a:lnTo>
                  <a:pt x="1773962" y="3170308"/>
                </a:lnTo>
                <a:lnTo>
                  <a:pt x="1780591" y="3169631"/>
                </a:lnTo>
                <a:lnTo>
                  <a:pt x="1784375" y="3168680"/>
                </a:lnTo>
                <a:lnTo>
                  <a:pt x="1787282" y="3166784"/>
                </a:lnTo>
                <a:lnTo>
                  <a:pt x="1791407" y="3162316"/>
                </a:lnTo>
                <a:lnTo>
                  <a:pt x="1797427" y="3157704"/>
                </a:lnTo>
                <a:lnTo>
                  <a:pt x="1798713" y="3155741"/>
                </a:lnTo>
                <a:lnTo>
                  <a:pt x="1800540" y="3150862"/>
                </a:lnTo>
                <a:lnTo>
                  <a:pt x="1801826" y="3149097"/>
                </a:lnTo>
                <a:lnTo>
                  <a:pt x="1805951" y="3147202"/>
                </a:lnTo>
                <a:lnTo>
                  <a:pt x="1817388" y="3148693"/>
                </a:lnTo>
                <a:lnTo>
                  <a:pt x="1832608" y="3143883"/>
                </a:lnTo>
                <a:lnTo>
                  <a:pt x="1840255" y="3143069"/>
                </a:lnTo>
                <a:lnTo>
                  <a:pt x="1847567" y="3146928"/>
                </a:lnTo>
                <a:lnTo>
                  <a:pt x="1850673" y="3149433"/>
                </a:lnTo>
                <a:lnTo>
                  <a:pt x="1865018" y="3156270"/>
                </a:lnTo>
                <a:lnTo>
                  <a:pt x="1872932" y="3157966"/>
                </a:lnTo>
                <a:lnTo>
                  <a:pt x="1876654" y="3158166"/>
                </a:lnTo>
                <a:lnTo>
                  <a:pt x="1878343" y="3163591"/>
                </a:lnTo>
                <a:lnTo>
                  <a:pt x="1882673" y="3168737"/>
                </a:lnTo>
                <a:lnTo>
                  <a:pt x="1887476" y="3172528"/>
                </a:lnTo>
                <a:lnTo>
                  <a:pt x="1891669" y="3173746"/>
                </a:lnTo>
                <a:lnTo>
                  <a:pt x="1896403" y="3176661"/>
                </a:lnTo>
                <a:lnTo>
                  <a:pt x="1899515" y="3177612"/>
                </a:lnTo>
                <a:lnTo>
                  <a:pt x="1901814" y="3177475"/>
                </a:lnTo>
                <a:lnTo>
                  <a:pt x="1903703" y="3175847"/>
                </a:lnTo>
                <a:lnTo>
                  <a:pt x="1906207" y="3170428"/>
                </a:lnTo>
                <a:lnTo>
                  <a:pt x="1907834" y="3168663"/>
                </a:lnTo>
                <a:lnTo>
                  <a:pt x="1912841" y="3168464"/>
                </a:lnTo>
                <a:lnTo>
                  <a:pt x="1924278" y="3172392"/>
                </a:lnTo>
                <a:lnTo>
                  <a:pt x="1929689" y="3173473"/>
                </a:lnTo>
                <a:lnTo>
                  <a:pt x="1936324" y="3173001"/>
                </a:lnTo>
                <a:lnTo>
                  <a:pt x="1936324" y="3171646"/>
                </a:lnTo>
                <a:lnTo>
                  <a:pt x="1932596" y="3168122"/>
                </a:lnTo>
                <a:lnTo>
                  <a:pt x="1930907" y="3161689"/>
                </a:lnTo>
                <a:lnTo>
                  <a:pt x="1932596" y="3158843"/>
                </a:lnTo>
                <a:lnTo>
                  <a:pt x="1943015" y="3150509"/>
                </a:lnTo>
                <a:lnTo>
                  <a:pt x="1947749" y="3148340"/>
                </a:lnTo>
                <a:lnTo>
                  <a:pt x="1952551" y="3147936"/>
                </a:lnTo>
                <a:lnTo>
                  <a:pt x="1962360" y="3149427"/>
                </a:lnTo>
                <a:lnTo>
                  <a:pt x="1967703" y="3148682"/>
                </a:lnTo>
                <a:lnTo>
                  <a:pt x="1971288" y="3146040"/>
                </a:lnTo>
                <a:lnTo>
                  <a:pt x="1979203" y="3138794"/>
                </a:lnTo>
                <a:lnTo>
                  <a:pt x="1982724" y="3136425"/>
                </a:lnTo>
                <a:lnTo>
                  <a:pt x="1987055" y="3135953"/>
                </a:lnTo>
                <a:lnTo>
                  <a:pt x="1991248" y="3136084"/>
                </a:lnTo>
                <a:lnTo>
                  <a:pt x="1995373" y="3135475"/>
                </a:lnTo>
                <a:lnTo>
                  <a:pt x="2003288" y="3128974"/>
                </a:lnTo>
                <a:lnTo>
                  <a:pt x="2011811" y="3132224"/>
                </a:lnTo>
                <a:lnTo>
                  <a:pt x="2016005" y="3129310"/>
                </a:lnTo>
                <a:lnTo>
                  <a:pt x="2018241" y="3129924"/>
                </a:lnTo>
                <a:lnTo>
                  <a:pt x="2025547" y="3130124"/>
                </a:lnTo>
                <a:lnTo>
                  <a:pt x="2027441" y="3130528"/>
                </a:lnTo>
                <a:lnTo>
                  <a:pt x="2029268" y="3134325"/>
                </a:lnTo>
                <a:lnTo>
                  <a:pt x="2030964" y="3137444"/>
                </a:lnTo>
                <a:lnTo>
                  <a:pt x="2033461" y="3139949"/>
                </a:lnTo>
                <a:lnTo>
                  <a:pt x="2036579" y="3141913"/>
                </a:lnTo>
                <a:lnTo>
                  <a:pt x="2041313" y="3143610"/>
                </a:lnTo>
                <a:lnTo>
                  <a:pt x="2048016" y="3144287"/>
                </a:lnTo>
                <a:lnTo>
                  <a:pt x="2054036" y="3143883"/>
                </a:lnTo>
                <a:lnTo>
                  <a:pt x="2071493" y="3140968"/>
                </a:lnTo>
                <a:lnTo>
                  <a:pt x="2071493" y="3130539"/>
                </a:lnTo>
                <a:lnTo>
                  <a:pt x="2063578" y="3119501"/>
                </a:lnTo>
                <a:lnTo>
                  <a:pt x="2046121" y="3101956"/>
                </a:lnTo>
                <a:lnTo>
                  <a:pt x="2043618" y="3095250"/>
                </a:lnTo>
                <a:lnTo>
                  <a:pt x="2040710" y="3069781"/>
                </a:lnTo>
                <a:lnTo>
                  <a:pt x="2040710" y="3065717"/>
                </a:lnTo>
                <a:lnTo>
                  <a:pt x="2040102" y="3063821"/>
                </a:lnTo>
                <a:lnTo>
                  <a:pt x="2038884" y="3062876"/>
                </a:lnTo>
                <a:lnTo>
                  <a:pt x="2035299" y="3063212"/>
                </a:lnTo>
                <a:lnTo>
                  <a:pt x="2034081" y="3062671"/>
                </a:lnTo>
                <a:lnTo>
                  <a:pt x="2032795" y="3060098"/>
                </a:lnTo>
                <a:lnTo>
                  <a:pt x="2031578" y="3057525"/>
                </a:lnTo>
                <a:lnTo>
                  <a:pt x="2031578" y="3054610"/>
                </a:lnTo>
                <a:lnTo>
                  <a:pt x="2034076" y="3051155"/>
                </a:lnTo>
                <a:lnTo>
                  <a:pt x="2037598" y="3055959"/>
                </a:lnTo>
                <a:lnTo>
                  <a:pt x="2038884" y="3057178"/>
                </a:lnTo>
                <a:lnTo>
                  <a:pt x="2039492" y="3054804"/>
                </a:lnTo>
                <a:lnTo>
                  <a:pt x="2042599" y="3037601"/>
                </a:lnTo>
                <a:lnTo>
                  <a:pt x="2043003" y="3031572"/>
                </a:lnTo>
                <a:lnTo>
                  <a:pt x="2042599" y="3025543"/>
                </a:lnTo>
                <a:lnTo>
                  <a:pt x="2041313" y="3019720"/>
                </a:lnTo>
                <a:lnTo>
                  <a:pt x="2040096" y="3017010"/>
                </a:lnTo>
                <a:lnTo>
                  <a:pt x="2036983" y="3015655"/>
                </a:lnTo>
                <a:lnTo>
                  <a:pt x="2030560" y="3013486"/>
                </a:lnTo>
                <a:lnTo>
                  <a:pt x="2026161" y="3012946"/>
                </a:lnTo>
                <a:lnTo>
                  <a:pt x="2023863" y="3011659"/>
                </a:lnTo>
                <a:lnTo>
                  <a:pt x="2022645" y="3009695"/>
                </a:lnTo>
                <a:lnTo>
                  <a:pt x="2020750" y="3004947"/>
                </a:lnTo>
                <a:lnTo>
                  <a:pt x="2018924" y="3002716"/>
                </a:lnTo>
                <a:lnTo>
                  <a:pt x="2028665" y="2992355"/>
                </a:lnTo>
                <a:lnTo>
                  <a:pt x="2031572" y="2990795"/>
                </a:lnTo>
                <a:lnTo>
                  <a:pt x="2032790" y="2988968"/>
                </a:lnTo>
                <a:lnTo>
                  <a:pt x="2032181" y="2981180"/>
                </a:lnTo>
                <a:lnTo>
                  <a:pt x="2033467" y="2979421"/>
                </a:lnTo>
                <a:lnTo>
                  <a:pt x="2035971" y="2979962"/>
                </a:lnTo>
                <a:lnTo>
                  <a:pt x="2038878" y="2981790"/>
                </a:lnTo>
                <a:lnTo>
                  <a:pt x="2040705" y="2981516"/>
                </a:lnTo>
                <a:lnTo>
                  <a:pt x="2044898" y="2977719"/>
                </a:lnTo>
                <a:lnTo>
                  <a:pt x="2043612" y="2974537"/>
                </a:lnTo>
                <a:lnTo>
                  <a:pt x="2036983" y="2968782"/>
                </a:lnTo>
                <a:lnTo>
                  <a:pt x="2034070" y="2963835"/>
                </a:lnTo>
                <a:lnTo>
                  <a:pt x="2033461" y="2958484"/>
                </a:lnTo>
                <a:lnTo>
                  <a:pt x="2035288" y="2954556"/>
                </a:lnTo>
                <a:lnTo>
                  <a:pt x="2040699" y="2953810"/>
                </a:lnTo>
                <a:lnTo>
                  <a:pt x="2037587" y="2959838"/>
                </a:lnTo>
                <a:lnTo>
                  <a:pt x="2036574" y="2962890"/>
                </a:lnTo>
                <a:lnTo>
                  <a:pt x="2037587" y="2965600"/>
                </a:lnTo>
                <a:lnTo>
                  <a:pt x="2040699" y="2966613"/>
                </a:lnTo>
                <a:lnTo>
                  <a:pt x="2041985" y="2963903"/>
                </a:lnTo>
                <a:lnTo>
                  <a:pt x="2042998" y="2960243"/>
                </a:lnTo>
                <a:lnTo>
                  <a:pt x="2044892" y="2958415"/>
                </a:lnTo>
                <a:lnTo>
                  <a:pt x="2046110" y="2956520"/>
                </a:lnTo>
                <a:lnTo>
                  <a:pt x="2046719" y="2952051"/>
                </a:lnTo>
                <a:lnTo>
                  <a:pt x="2048005" y="2943381"/>
                </a:lnTo>
                <a:lnTo>
                  <a:pt x="2048614" y="2939857"/>
                </a:lnTo>
                <a:lnTo>
                  <a:pt x="2053421" y="2934574"/>
                </a:lnTo>
                <a:lnTo>
                  <a:pt x="2054639" y="2930516"/>
                </a:lnTo>
                <a:lnTo>
                  <a:pt x="2052813" y="2927396"/>
                </a:lnTo>
                <a:lnTo>
                  <a:pt x="2048619" y="2924755"/>
                </a:lnTo>
                <a:lnTo>
                  <a:pt x="2044289" y="2920081"/>
                </a:lnTo>
                <a:lnTo>
                  <a:pt x="2042599" y="2910728"/>
                </a:lnTo>
                <a:lnTo>
                  <a:pt x="2043612" y="2908291"/>
                </a:lnTo>
                <a:lnTo>
                  <a:pt x="2046730" y="2907272"/>
                </a:lnTo>
                <a:lnTo>
                  <a:pt x="2053427" y="2907272"/>
                </a:lnTo>
                <a:lnTo>
                  <a:pt x="2054645" y="2908422"/>
                </a:lnTo>
                <a:lnTo>
                  <a:pt x="2052141" y="2910933"/>
                </a:lnTo>
                <a:lnTo>
                  <a:pt x="2048016" y="2914457"/>
                </a:lnTo>
                <a:lnTo>
                  <a:pt x="2048016" y="2916557"/>
                </a:lnTo>
                <a:lnTo>
                  <a:pt x="2050924" y="2918521"/>
                </a:lnTo>
                <a:lnTo>
                  <a:pt x="2052818" y="2920690"/>
                </a:lnTo>
                <a:lnTo>
                  <a:pt x="2054036" y="2921977"/>
                </a:lnTo>
                <a:lnTo>
                  <a:pt x="2056335" y="2921430"/>
                </a:lnTo>
                <a:lnTo>
                  <a:pt x="2062963" y="2910728"/>
                </a:lnTo>
                <a:lnTo>
                  <a:pt x="2064249" y="2906732"/>
                </a:lnTo>
                <a:lnTo>
                  <a:pt x="2067771" y="2903145"/>
                </a:lnTo>
                <a:lnTo>
                  <a:pt x="2073387" y="2897999"/>
                </a:lnTo>
                <a:lnTo>
                  <a:pt x="2075015" y="2894817"/>
                </a:lnTo>
                <a:lnTo>
                  <a:pt x="2077518" y="2888310"/>
                </a:lnTo>
                <a:lnTo>
                  <a:pt x="2079413" y="2885196"/>
                </a:lnTo>
                <a:lnTo>
                  <a:pt x="2083544" y="2880113"/>
                </a:lnTo>
                <a:lnTo>
                  <a:pt x="2117911" y="2853898"/>
                </a:lnTo>
                <a:lnTo>
                  <a:pt x="2126434" y="2849429"/>
                </a:lnTo>
                <a:lnTo>
                  <a:pt x="2132460" y="2848279"/>
                </a:lnTo>
                <a:lnTo>
                  <a:pt x="2142605" y="2853158"/>
                </a:lnTo>
                <a:lnTo>
                  <a:pt x="2147407" y="2850852"/>
                </a:lnTo>
                <a:lnTo>
                  <a:pt x="2167976" y="2825788"/>
                </a:lnTo>
                <a:lnTo>
                  <a:pt x="2176494" y="2818877"/>
                </a:lnTo>
                <a:lnTo>
                  <a:pt x="2204170" y="2803705"/>
                </a:lnTo>
                <a:lnTo>
                  <a:pt x="2253695" y="2762792"/>
                </a:lnTo>
                <a:lnTo>
                  <a:pt x="2253695" y="2760288"/>
                </a:lnTo>
                <a:lnTo>
                  <a:pt x="2245370" y="2763128"/>
                </a:lnTo>
                <a:lnTo>
                  <a:pt x="2238065" y="2769430"/>
                </a:lnTo>
                <a:lnTo>
                  <a:pt x="2224733" y="2783793"/>
                </a:lnTo>
                <a:lnTo>
                  <a:pt x="2212084" y="2794973"/>
                </a:lnTo>
                <a:lnTo>
                  <a:pt x="2204170" y="2799305"/>
                </a:lnTo>
                <a:lnTo>
                  <a:pt x="2195845" y="2799983"/>
                </a:lnTo>
                <a:lnTo>
                  <a:pt x="2195845" y="2797882"/>
                </a:lnTo>
                <a:lnTo>
                  <a:pt x="2216210" y="2788945"/>
                </a:lnTo>
                <a:lnTo>
                  <a:pt x="2219999" y="2784948"/>
                </a:lnTo>
                <a:lnTo>
                  <a:pt x="2220608" y="2779666"/>
                </a:lnTo>
                <a:lnTo>
                  <a:pt x="2222235" y="2776415"/>
                </a:lnTo>
                <a:lnTo>
                  <a:pt x="2238673" y="2762798"/>
                </a:lnTo>
                <a:lnTo>
                  <a:pt x="2245370" y="2758734"/>
                </a:lnTo>
                <a:lnTo>
                  <a:pt x="2260323" y="2754060"/>
                </a:lnTo>
                <a:lnTo>
                  <a:pt x="2271754" y="2745931"/>
                </a:lnTo>
                <a:lnTo>
                  <a:pt x="2279066" y="2743420"/>
                </a:lnTo>
                <a:lnTo>
                  <a:pt x="2293000" y="2741456"/>
                </a:lnTo>
                <a:lnTo>
                  <a:pt x="2290497" y="2746540"/>
                </a:lnTo>
                <a:lnTo>
                  <a:pt x="2287589" y="2749927"/>
                </a:lnTo>
                <a:lnTo>
                  <a:pt x="2283191" y="2751891"/>
                </a:lnTo>
                <a:lnTo>
                  <a:pt x="2277780" y="2753314"/>
                </a:lnTo>
                <a:lnTo>
                  <a:pt x="2265734" y="2754396"/>
                </a:lnTo>
                <a:lnTo>
                  <a:pt x="2260323" y="2756160"/>
                </a:lnTo>
                <a:lnTo>
                  <a:pt x="2257416" y="2760293"/>
                </a:lnTo>
                <a:lnTo>
                  <a:pt x="2265734" y="2756365"/>
                </a:lnTo>
                <a:lnTo>
                  <a:pt x="2280887" y="2754806"/>
                </a:lnTo>
                <a:lnTo>
                  <a:pt x="2294827" y="2756229"/>
                </a:lnTo>
                <a:lnTo>
                  <a:pt x="2301251" y="2761580"/>
                </a:lnTo>
                <a:lnTo>
                  <a:pt x="2301928" y="2762661"/>
                </a:lnTo>
                <a:lnTo>
                  <a:pt x="2306867" y="2780884"/>
                </a:lnTo>
                <a:lnTo>
                  <a:pt x="2307948" y="2783798"/>
                </a:lnTo>
                <a:lnTo>
                  <a:pt x="2309774" y="2785893"/>
                </a:lnTo>
                <a:lnTo>
                  <a:pt x="2315191" y="2788609"/>
                </a:lnTo>
                <a:lnTo>
                  <a:pt x="2321279" y="2789963"/>
                </a:lnTo>
                <a:lnTo>
                  <a:pt x="2398002" y="2792468"/>
                </a:lnTo>
                <a:lnTo>
                  <a:pt x="2408756" y="2794774"/>
                </a:lnTo>
                <a:lnTo>
                  <a:pt x="2415453" y="2799988"/>
                </a:lnTo>
                <a:lnTo>
                  <a:pt x="2416061" y="2806017"/>
                </a:lnTo>
                <a:lnTo>
                  <a:pt x="2414167" y="2812996"/>
                </a:lnTo>
                <a:lnTo>
                  <a:pt x="2411931" y="2818888"/>
                </a:lnTo>
                <a:lnTo>
                  <a:pt x="2411254" y="2821324"/>
                </a:lnTo>
                <a:lnTo>
                  <a:pt x="2417951" y="2824711"/>
                </a:lnTo>
                <a:lnTo>
                  <a:pt x="2428101" y="2827558"/>
                </a:lnTo>
                <a:lnTo>
                  <a:pt x="2464295" y="2829323"/>
                </a:lnTo>
                <a:lnTo>
                  <a:pt x="2473433" y="2825799"/>
                </a:lnTo>
                <a:lnTo>
                  <a:pt x="2467413" y="2819229"/>
                </a:lnTo>
                <a:lnTo>
                  <a:pt x="2459498" y="2813810"/>
                </a:lnTo>
                <a:lnTo>
                  <a:pt x="2452869" y="2806837"/>
                </a:lnTo>
                <a:lnTo>
                  <a:pt x="2449757" y="2795320"/>
                </a:lnTo>
                <a:lnTo>
                  <a:pt x="2449757" y="2770802"/>
                </a:lnTo>
                <a:lnTo>
                  <a:pt x="2448744" y="2767278"/>
                </a:lnTo>
                <a:lnTo>
                  <a:pt x="2441438" y="2755420"/>
                </a:lnTo>
                <a:lnTo>
                  <a:pt x="2441438" y="2753325"/>
                </a:lnTo>
                <a:lnTo>
                  <a:pt x="2445563" y="2755830"/>
                </a:lnTo>
                <a:lnTo>
                  <a:pt x="2448744" y="2760908"/>
                </a:lnTo>
                <a:lnTo>
                  <a:pt x="2451652" y="2766737"/>
                </a:lnTo>
                <a:lnTo>
                  <a:pt x="2452869" y="2771952"/>
                </a:lnTo>
                <a:lnTo>
                  <a:pt x="2453478" y="2777775"/>
                </a:lnTo>
                <a:lnTo>
                  <a:pt x="2452869" y="2797893"/>
                </a:lnTo>
                <a:lnTo>
                  <a:pt x="2456995" y="2806837"/>
                </a:lnTo>
                <a:lnTo>
                  <a:pt x="2465518" y="2814761"/>
                </a:lnTo>
                <a:lnTo>
                  <a:pt x="2475731" y="2820653"/>
                </a:lnTo>
                <a:lnTo>
                  <a:pt x="2485541" y="2823499"/>
                </a:lnTo>
                <a:lnTo>
                  <a:pt x="2483646" y="2817875"/>
                </a:lnTo>
                <a:lnTo>
                  <a:pt x="2481143" y="2815780"/>
                </a:lnTo>
                <a:lnTo>
                  <a:pt x="2479925" y="2814015"/>
                </a:lnTo>
                <a:lnTo>
                  <a:pt x="2481752" y="2809205"/>
                </a:lnTo>
                <a:lnTo>
                  <a:pt x="2484255" y="2807172"/>
                </a:lnTo>
                <a:lnTo>
                  <a:pt x="2490275" y="2805818"/>
                </a:lnTo>
                <a:lnTo>
                  <a:pt x="2492574" y="2803580"/>
                </a:lnTo>
                <a:lnTo>
                  <a:pt x="2499208" y="2800802"/>
                </a:lnTo>
                <a:lnTo>
                  <a:pt x="2512534" y="2808727"/>
                </a:lnTo>
                <a:lnTo>
                  <a:pt x="2517336" y="2806967"/>
                </a:lnTo>
                <a:lnTo>
                  <a:pt x="2523965" y="2808727"/>
                </a:lnTo>
                <a:lnTo>
                  <a:pt x="2529376" y="2804463"/>
                </a:lnTo>
                <a:lnTo>
                  <a:pt x="2532488" y="2796875"/>
                </a:lnTo>
                <a:lnTo>
                  <a:pt x="2529376" y="2788341"/>
                </a:lnTo>
                <a:lnTo>
                  <a:pt x="2525859" y="2785159"/>
                </a:lnTo>
                <a:lnTo>
                  <a:pt x="2522952" y="2783599"/>
                </a:lnTo>
                <a:lnTo>
                  <a:pt x="2520448" y="2780827"/>
                </a:lnTo>
                <a:lnTo>
                  <a:pt x="2519231" y="2774251"/>
                </a:lnTo>
                <a:lnTo>
                  <a:pt x="2519840" y="2771747"/>
                </a:lnTo>
                <a:lnTo>
                  <a:pt x="2521057" y="2767073"/>
                </a:lnTo>
                <a:lnTo>
                  <a:pt x="2522343" y="2762468"/>
                </a:lnTo>
                <a:lnTo>
                  <a:pt x="2523970" y="2760299"/>
                </a:lnTo>
                <a:lnTo>
                  <a:pt x="2525865" y="2761312"/>
                </a:lnTo>
                <a:lnTo>
                  <a:pt x="2529381" y="2766253"/>
                </a:lnTo>
                <a:lnTo>
                  <a:pt x="2529990" y="2767273"/>
                </a:lnTo>
                <a:lnTo>
                  <a:pt x="2536016" y="2767068"/>
                </a:lnTo>
                <a:lnTo>
                  <a:pt x="2537905" y="2767273"/>
                </a:lnTo>
                <a:lnTo>
                  <a:pt x="2543322" y="2769037"/>
                </a:lnTo>
                <a:lnTo>
                  <a:pt x="2544539" y="2770796"/>
                </a:lnTo>
                <a:lnTo>
                  <a:pt x="2544539" y="2773711"/>
                </a:lnTo>
                <a:lnTo>
                  <a:pt x="2546434" y="2778925"/>
                </a:lnTo>
                <a:lnTo>
                  <a:pt x="2551851" y="2785159"/>
                </a:lnTo>
                <a:lnTo>
                  <a:pt x="2557871" y="2786309"/>
                </a:lnTo>
                <a:lnTo>
                  <a:pt x="2565177" y="2783730"/>
                </a:lnTo>
                <a:lnTo>
                  <a:pt x="2572215" y="2778925"/>
                </a:lnTo>
                <a:lnTo>
                  <a:pt x="2572824" y="2787049"/>
                </a:lnTo>
                <a:lnTo>
                  <a:pt x="2569916" y="2794774"/>
                </a:lnTo>
                <a:lnTo>
                  <a:pt x="2565177" y="2801007"/>
                </a:lnTo>
                <a:lnTo>
                  <a:pt x="2560170" y="2804730"/>
                </a:lnTo>
                <a:lnTo>
                  <a:pt x="2553063" y="2806967"/>
                </a:lnTo>
                <a:lnTo>
                  <a:pt x="2531282" y="2806967"/>
                </a:lnTo>
                <a:lnTo>
                  <a:pt x="2523367" y="2811305"/>
                </a:lnTo>
                <a:lnTo>
                  <a:pt x="2519851" y="2818211"/>
                </a:lnTo>
                <a:lnTo>
                  <a:pt x="2521069" y="2825867"/>
                </a:lnTo>
                <a:lnTo>
                  <a:pt x="2527771" y="2832778"/>
                </a:lnTo>
                <a:lnTo>
                  <a:pt x="2534400" y="2834406"/>
                </a:lnTo>
                <a:lnTo>
                  <a:pt x="2549962" y="2834201"/>
                </a:lnTo>
                <a:lnTo>
                  <a:pt x="2553751" y="2832778"/>
                </a:lnTo>
                <a:lnTo>
                  <a:pt x="2564579" y="2834332"/>
                </a:lnTo>
                <a:lnTo>
                  <a:pt x="2597592" y="2826812"/>
                </a:lnTo>
                <a:lnTo>
                  <a:pt x="2604295" y="2831622"/>
                </a:lnTo>
                <a:lnTo>
                  <a:pt x="2604295" y="2849304"/>
                </a:lnTo>
                <a:lnTo>
                  <a:pt x="2605512" y="2851268"/>
                </a:lnTo>
                <a:lnTo>
                  <a:pt x="2607407" y="2853164"/>
                </a:lnTo>
                <a:lnTo>
                  <a:pt x="2608625" y="2854177"/>
                </a:lnTo>
                <a:lnTo>
                  <a:pt x="2609643" y="2853903"/>
                </a:lnTo>
                <a:lnTo>
                  <a:pt x="2609034" y="2856477"/>
                </a:lnTo>
                <a:lnTo>
                  <a:pt x="2608630" y="2858645"/>
                </a:lnTo>
                <a:lnTo>
                  <a:pt x="2606736" y="2864202"/>
                </a:lnTo>
                <a:lnTo>
                  <a:pt x="2604909" y="2867720"/>
                </a:lnTo>
                <a:lnTo>
                  <a:pt x="2604300" y="2871175"/>
                </a:lnTo>
                <a:lnTo>
                  <a:pt x="2606127" y="2874562"/>
                </a:lnTo>
                <a:lnTo>
                  <a:pt x="2609034" y="2875849"/>
                </a:lnTo>
                <a:lnTo>
                  <a:pt x="2616340" y="2875308"/>
                </a:lnTo>
                <a:lnTo>
                  <a:pt x="2619453" y="2877067"/>
                </a:lnTo>
                <a:lnTo>
                  <a:pt x="2623578" y="2875712"/>
                </a:lnTo>
                <a:lnTo>
                  <a:pt x="2629666" y="2875308"/>
                </a:lnTo>
                <a:lnTo>
                  <a:pt x="2635686" y="2876048"/>
                </a:lnTo>
                <a:lnTo>
                  <a:pt x="2638798" y="2878149"/>
                </a:lnTo>
                <a:lnTo>
                  <a:pt x="2639811" y="2879777"/>
                </a:lnTo>
                <a:lnTo>
                  <a:pt x="2642923" y="2878963"/>
                </a:lnTo>
                <a:lnTo>
                  <a:pt x="2646030" y="2877204"/>
                </a:lnTo>
                <a:lnTo>
                  <a:pt x="2650223" y="2873879"/>
                </a:lnTo>
                <a:lnTo>
                  <a:pt x="2652522" y="2875103"/>
                </a:lnTo>
                <a:lnTo>
                  <a:pt x="2658548" y="2883232"/>
                </a:lnTo>
                <a:lnTo>
                  <a:pt x="2660374" y="2885128"/>
                </a:lnTo>
                <a:lnTo>
                  <a:pt x="2664164" y="2886477"/>
                </a:lnTo>
                <a:lnTo>
                  <a:pt x="2665182" y="2887627"/>
                </a:lnTo>
                <a:lnTo>
                  <a:pt x="2666468" y="2888310"/>
                </a:lnTo>
                <a:lnTo>
                  <a:pt x="2668295" y="2888783"/>
                </a:lnTo>
                <a:lnTo>
                  <a:pt x="2669581" y="2888042"/>
                </a:lnTo>
                <a:lnTo>
                  <a:pt x="2670189" y="2886483"/>
                </a:lnTo>
                <a:lnTo>
                  <a:pt x="2670593" y="2884786"/>
                </a:lnTo>
                <a:lnTo>
                  <a:pt x="2671811" y="2884041"/>
                </a:lnTo>
                <a:lnTo>
                  <a:pt x="2684528" y="2884581"/>
                </a:lnTo>
                <a:lnTo>
                  <a:pt x="2689330" y="2887160"/>
                </a:lnTo>
                <a:lnTo>
                  <a:pt x="2687640" y="2893251"/>
                </a:lnTo>
                <a:lnTo>
                  <a:pt x="2697177" y="2898403"/>
                </a:lnTo>
                <a:lnTo>
                  <a:pt x="2701979" y="2900031"/>
                </a:lnTo>
                <a:lnTo>
                  <a:pt x="2707595" y="2900504"/>
                </a:lnTo>
                <a:lnTo>
                  <a:pt x="2709893" y="2901586"/>
                </a:lnTo>
                <a:lnTo>
                  <a:pt x="2710502" y="2906259"/>
                </a:lnTo>
                <a:lnTo>
                  <a:pt x="2712397" y="2907272"/>
                </a:lnTo>
                <a:lnTo>
                  <a:pt x="2717199" y="2907614"/>
                </a:lnTo>
                <a:lnTo>
                  <a:pt x="2718417" y="2908291"/>
                </a:lnTo>
                <a:lnTo>
                  <a:pt x="2720044" y="2909578"/>
                </a:lnTo>
                <a:lnTo>
                  <a:pt x="2712397" y="2913642"/>
                </a:lnTo>
                <a:lnTo>
                  <a:pt x="2710502" y="2916762"/>
                </a:lnTo>
                <a:lnTo>
                  <a:pt x="2711788" y="2921436"/>
                </a:lnTo>
                <a:lnTo>
                  <a:pt x="2714019" y="2923201"/>
                </a:lnTo>
                <a:lnTo>
                  <a:pt x="2726127" y="2928352"/>
                </a:lnTo>
                <a:lnTo>
                  <a:pt x="2731743" y="2928757"/>
                </a:lnTo>
                <a:lnTo>
                  <a:pt x="2734650" y="2927066"/>
                </a:lnTo>
                <a:lnTo>
                  <a:pt x="2735259" y="2922392"/>
                </a:lnTo>
                <a:lnTo>
                  <a:pt x="2737086" y="2919887"/>
                </a:lnTo>
                <a:lnTo>
                  <a:pt x="2741279" y="2919887"/>
                </a:lnTo>
                <a:lnTo>
                  <a:pt x="2749194" y="2921441"/>
                </a:lnTo>
                <a:lnTo>
                  <a:pt x="2749194" y="2919073"/>
                </a:lnTo>
                <a:lnTo>
                  <a:pt x="2744795" y="2917308"/>
                </a:lnTo>
                <a:lnTo>
                  <a:pt x="2739378" y="2911348"/>
                </a:lnTo>
                <a:lnTo>
                  <a:pt x="2735253" y="2909584"/>
                </a:lnTo>
                <a:lnTo>
                  <a:pt x="2742491" y="2905929"/>
                </a:lnTo>
                <a:lnTo>
                  <a:pt x="2746684" y="2904910"/>
                </a:lnTo>
                <a:lnTo>
                  <a:pt x="2750810" y="2904978"/>
                </a:lnTo>
                <a:lnTo>
                  <a:pt x="2749797" y="2906538"/>
                </a:lnTo>
                <a:lnTo>
                  <a:pt x="2749797" y="2909925"/>
                </a:lnTo>
                <a:lnTo>
                  <a:pt x="2749188" y="2911957"/>
                </a:lnTo>
                <a:lnTo>
                  <a:pt x="2755214" y="2909453"/>
                </a:lnTo>
                <a:lnTo>
                  <a:pt x="2762519" y="2909384"/>
                </a:lnTo>
                <a:lnTo>
                  <a:pt x="2769552" y="2911149"/>
                </a:lnTo>
                <a:lnTo>
                  <a:pt x="2774559" y="2914468"/>
                </a:lnTo>
                <a:lnTo>
                  <a:pt x="2776181" y="2915487"/>
                </a:lnTo>
                <a:lnTo>
                  <a:pt x="2794315" y="2916568"/>
                </a:lnTo>
                <a:lnTo>
                  <a:pt x="2796209" y="2918123"/>
                </a:lnTo>
                <a:lnTo>
                  <a:pt x="2796209" y="2921578"/>
                </a:lnTo>
                <a:lnTo>
                  <a:pt x="2794992" y="2927203"/>
                </a:lnTo>
                <a:lnTo>
                  <a:pt x="2793643" y="2928216"/>
                </a:lnTo>
                <a:lnTo>
                  <a:pt x="2784710" y="2928352"/>
                </a:lnTo>
                <a:lnTo>
                  <a:pt x="2784710" y="2930521"/>
                </a:lnTo>
                <a:lnTo>
                  <a:pt x="2789586" y="2931466"/>
                </a:lnTo>
                <a:lnTo>
                  <a:pt x="2805956" y="2931671"/>
                </a:lnTo>
                <a:lnTo>
                  <a:pt x="2810150" y="2930521"/>
                </a:lnTo>
                <a:lnTo>
                  <a:pt x="2810150" y="2928352"/>
                </a:lnTo>
                <a:lnTo>
                  <a:pt x="2808255" y="2928415"/>
                </a:lnTo>
                <a:lnTo>
                  <a:pt x="2806360" y="2927806"/>
                </a:lnTo>
                <a:lnTo>
                  <a:pt x="2803384" y="2926047"/>
                </a:lnTo>
                <a:lnTo>
                  <a:pt x="2805956" y="2919068"/>
                </a:lnTo>
                <a:lnTo>
                  <a:pt x="2806360" y="2913244"/>
                </a:lnTo>
                <a:lnTo>
                  <a:pt x="2808255" y="2908434"/>
                </a:lnTo>
                <a:lnTo>
                  <a:pt x="2813671" y="2904978"/>
                </a:lnTo>
                <a:lnTo>
                  <a:pt x="2816784" y="2904506"/>
                </a:lnTo>
                <a:lnTo>
                  <a:pt x="2833564" y="2904978"/>
                </a:lnTo>
                <a:lnTo>
                  <a:pt x="2835458" y="2905320"/>
                </a:lnTo>
                <a:lnTo>
                  <a:pt x="2838975" y="2906880"/>
                </a:lnTo>
                <a:lnTo>
                  <a:pt x="2842092" y="2907284"/>
                </a:lnTo>
                <a:lnTo>
                  <a:pt x="2844391" y="2908775"/>
                </a:lnTo>
                <a:lnTo>
                  <a:pt x="2845609" y="2911957"/>
                </a:lnTo>
                <a:lnTo>
                  <a:pt x="2846286" y="2915072"/>
                </a:lnTo>
                <a:lnTo>
                  <a:pt x="2846963" y="2916563"/>
                </a:lnTo>
                <a:lnTo>
                  <a:pt x="2855891" y="2916836"/>
                </a:lnTo>
                <a:lnTo>
                  <a:pt x="2858326" y="2915009"/>
                </a:lnTo>
                <a:lnTo>
                  <a:pt x="2854810" y="2909589"/>
                </a:lnTo>
                <a:lnTo>
                  <a:pt x="2855891" y="2906948"/>
                </a:lnTo>
                <a:lnTo>
                  <a:pt x="2855891" y="2902274"/>
                </a:lnTo>
                <a:lnTo>
                  <a:pt x="2857785" y="2898011"/>
                </a:lnTo>
                <a:lnTo>
                  <a:pt x="2860221" y="2896246"/>
                </a:lnTo>
                <a:lnTo>
                  <a:pt x="2867936" y="2895637"/>
                </a:lnTo>
                <a:lnTo>
                  <a:pt x="2872943" y="2892995"/>
                </a:lnTo>
                <a:lnTo>
                  <a:pt x="2878360" y="2891031"/>
                </a:lnTo>
                <a:lnTo>
                  <a:pt x="2881199" y="2890826"/>
                </a:lnTo>
                <a:lnTo>
                  <a:pt x="2887293" y="2891509"/>
                </a:lnTo>
                <a:lnTo>
                  <a:pt x="2890400" y="2891031"/>
                </a:lnTo>
                <a:lnTo>
                  <a:pt x="2893916" y="2888116"/>
                </a:lnTo>
                <a:lnTo>
                  <a:pt x="2897706" y="2883989"/>
                </a:lnTo>
                <a:lnTo>
                  <a:pt x="2902440" y="2881143"/>
                </a:lnTo>
                <a:lnTo>
                  <a:pt x="2909068" y="2881821"/>
                </a:lnTo>
                <a:lnTo>
                  <a:pt x="2911367" y="2883853"/>
                </a:lnTo>
                <a:lnTo>
                  <a:pt x="2912585" y="2886762"/>
                </a:lnTo>
                <a:lnTo>
                  <a:pt x="2913262" y="2889403"/>
                </a:lnTo>
                <a:lnTo>
                  <a:pt x="2914480" y="2891031"/>
                </a:lnTo>
                <a:lnTo>
                  <a:pt x="2916778" y="2891572"/>
                </a:lnTo>
                <a:lnTo>
                  <a:pt x="2921785" y="2889403"/>
                </a:lnTo>
                <a:lnTo>
                  <a:pt x="2924084" y="2888794"/>
                </a:lnTo>
                <a:lnTo>
                  <a:pt x="2923003" y="2884052"/>
                </a:lnTo>
                <a:lnTo>
                  <a:pt x="2933154" y="2875855"/>
                </a:lnTo>
                <a:lnTo>
                  <a:pt x="2934508" y="2873686"/>
                </a:lnTo>
                <a:lnTo>
                  <a:pt x="2933831" y="2872598"/>
                </a:lnTo>
                <a:lnTo>
                  <a:pt x="2932613" y="2871380"/>
                </a:lnTo>
                <a:lnTo>
                  <a:pt x="2931395" y="2869826"/>
                </a:lnTo>
                <a:lnTo>
                  <a:pt x="2931395" y="2867862"/>
                </a:lnTo>
                <a:lnTo>
                  <a:pt x="2931936" y="2864674"/>
                </a:lnTo>
                <a:lnTo>
                  <a:pt x="2932619" y="2863388"/>
                </a:lnTo>
                <a:lnTo>
                  <a:pt x="2933837" y="2862505"/>
                </a:lnTo>
                <a:lnTo>
                  <a:pt x="2934514" y="2860877"/>
                </a:lnTo>
                <a:lnTo>
                  <a:pt x="2936812" y="2855116"/>
                </a:lnTo>
                <a:lnTo>
                  <a:pt x="2936135" y="2853289"/>
                </a:lnTo>
                <a:lnTo>
                  <a:pt x="2912590" y="2854370"/>
                </a:lnTo>
                <a:lnTo>
                  <a:pt x="2910696" y="2853898"/>
                </a:lnTo>
                <a:lnTo>
                  <a:pt x="2911373" y="2850983"/>
                </a:lnTo>
                <a:lnTo>
                  <a:pt x="2915162" y="2847864"/>
                </a:lnTo>
                <a:lnTo>
                  <a:pt x="2921791" y="2844408"/>
                </a:lnTo>
                <a:lnTo>
                  <a:pt x="2927202" y="2843463"/>
                </a:lnTo>
                <a:lnTo>
                  <a:pt x="2929501" y="2840958"/>
                </a:lnTo>
                <a:lnTo>
                  <a:pt x="2930719" y="2837230"/>
                </a:lnTo>
                <a:lnTo>
                  <a:pt x="2933154" y="2832761"/>
                </a:lnTo>
                <a:lnTo>
                  <a:pt x="2936806" y="2829305"/>
                </a:lnTo>
                <a:lnTo>
                  <a:pt x="2941137" y="2827814"/>
                </a:lnTo>
                <a:lnTo>
                  <a:pt x="2943435" y="2825782"/>
                </a:lnTo>
                <a:lnTo>
                  <a:pt x="2945330" y="2815552"/>
                </a:lnTo>
                <a:lnTo>
                  <a:pt x="2947088" y="2809387"/>
                </a:lnTo>
                <a:lnTo>
                  <a:pt x="2950070" y="2803495"/>
                </a:lnTo>
                <a:lnTo>
                  <a:pt x="2953182" y="2799971"/>
                </a:lnTo>
                <a:lnTo>
                  <a:pt x="2957916" y="2803831"/>
                </a:lnTo>
                <a:lnTo>
                  <a:pt x="2964687" y="2805391"/>
                </a:lnTo>
                <a:lnTo>
                  <a:pt x="2977267" y="2804713"/>
                </a:lnTo>
                <a:lnTo>
                  <a:pt x="2977267" y="2803495"/>
                </a:lnTo>
                <a:lnTo>
                  <a:pt x="2978349" y="2800848"/>
                </a:lnTo>
                <a:lnTo>
                  <a:pt x="2979566" y="2799294"/>
                </a:lnTo>
                <a:lnTo>
                  <a:pt x="2980249" y="2801190"/>
                </a:lnTo>
                <a:lnTo>
                  <a:pt x="2981466" y="2802208"/>
                </a:lnTo>
                <a:lnTo>
                  <a:pt x="2982684" y="2802749"/>
                </a:lnTo>
                <a:lnTo>
                  <a:pt x="2984579" y="2802749"/>
                </a:lnTo>
                <a:lnTo>
                  <a:pt x="2985660" y="2802482"/>
                </a:lnTo>
                <a:lnTo>
                  <a:pt x="2986878" y="2800854"/>
                </a:lnTo>
                <a:lnTo>
                  <a:pt x="2987555" y="2796317"/>
                </a:lnTo>
                <a:lnTo>
                  <a:pt x="2988095" y="2795303"/>
                </a:lnTo>
                <a:lnTo>
                  <a:pt x="2989990" y="2795303"/>
                </a:lnTo>
                <a:lnTo>
                  <a:pt x="2991071" y="2795030"/>
                </a:lnTo>
                <a:lnTo>
                  <a:pt x="2991612" y="2794421"/>
                </a:lnTo>
                <a:lnTo>
                  <a:pt x="3000812" y="2778703"/>
                </a:lnTo>
                <a:lnTo>
                  <a:pt x="3000812" y="2777844"/>
                </a:lnTo>
                <a:lnTo>
                  <a:pt x="3001495" y="2777639"/>
                </a:lnTo>
                <a:lnTo>
                  <a:pt x="3001495" y="2772151"/>
                </a:lnTo>
                <a:lnTo>
                  <a:pt x="3000812" y="2772015"/>
                </a:lnTo>
                <a:lnTo>
                  <a:pt x="3004334" y="2766732"/>
                </a:lnTo>
                <a:lnTo>
                  <a:pt x="3008124" y="2763612"/>
                </a:lnTo>
                <a:lnTo>
                  <a:pt x="3012181" y="2761175"/>
                </a:lnTo>
                <a:lnTo>
                  <a:pt x="3015834" y="2757993"/>
                </a:lnTo>
                <a:lnTo>
                  <a:pt x="3021785" y="2760367"/>
                </a:lnTo>
                <a:lnTo>
                  <a:pt x="3027873" y="2758534"/>
                </a:lnTo>
                <a:lnTo>
                  <a:pt x="3034502" y="2755147"/>
                </a:lnTo>
                <a:lnTo>
                  <a:pt x="3041131" y="2753388"/>
                </a:lnTo>
                <a:lnTo>
                  <a:pt x="3041808" y="2754538"/>
                </a:lnTo>
                <a:lnTo>
                  <a:pt x="3041808" y="2756906"/>
                </a:lnTo>
                <a:lnTo>
                  <a:pt x="3043026" y="2758603"/>
                </a:lnTo>
                <a:lnTo>
                  <a:pt x="3045461" y="2757993"/>
                </a:lnTo>
                <a:lnTo>
                  <a:pt x="3046542" y="2756638"/>
                </a:lnTo>
                <a:lnTo>
                  <a:pt x="3046542" y="2734693"/>
                </a:lnTo>
                <a:lnTo>
                  <a:pt x="3047759" y="2732188"/>
                </a:lnTo>
                <a:lnTo>
                  <a:pt x="3049654" y="2730629"/>
                </a:lnTo>
                <a:lnTo>
                  <a:pt x="3051549" y="2727378"/>
                </a:lnTo>
                <a:lnTo>
                  <a:pt x="3053848" y="2724264"/>
                </a:lnTo>
                <a:lnTo>
                  <a:pt x="3058178" y="2722778"/>
                </a:lnTo>
                <a:lnTo>
                  <a:pt x="3061694" y="2722505"/>
                </a:lnTo>
                <a:lnTo>
                  <a:pt x="3064266" y="2721555"/>
                </a:lnTo>
                <a:lnTo>
                  <a:pt x="3066434" y="2720063"/>
                </a:lnTo>
                <a:lnTo>
                  <a:pt x="3069006" y="2718031"/>
                </a:lnTo>
                <a:lnTo>
                  <a:pt x="3073740" y="2710915"/>
                </a:lnTo>
                <a:lnTo>
                  <a:pt x="3076852" y="2708410"/>
                </a:lnTo>
                <a:lnTo>
                  <a:pt x="3080374" y="2709765"/>
                </a:lnTo>
                <a:lnTo>
                  <a:pt x="3082269" y="2710306"/>
                </a:lnTo>
                <a:lnTo>
                  <a:pt x="3094991" y="2708615"/>
                </a:lnTo>
                <a:lnTo>
                  <a:pt x="3093774" y="2712002"/>
                </a:lnTo>
                <a:lnTo>
                  <a:pt x="3093097" y="2713084"/>
                </a:lnTo>
                <a:lnTo>
                  <a:pt x="3097967" y="2712612"/>
                </a:lnTo>
                <a:lnTo>
                  <a:pt x="3098508" y="2709293"/>
                </a:lnTo>
                <a:lnTo>
                  <a:pt x="3099185" y="2705091"/>
                </a:lnTo>
                <a:lnTo>
                  <a:pt x="3101484" y="2701642"/>
                </a:lnTo>
                <a:lnTo>
                  <a:pt x="3105814" y="2700623"/>
                </a:lnTo>
                <a:lnTo>
                  <a:pt x="3106485" y="2696154"/>
                </a:lnTo>
                <a:lnTo>
                  <a:pt x="3110007" y="2692027"/>
                </a:lnTo>
                <a:lnTo>
                  <a:pt x="3114741" y="2690125"/>
                </a:lnTo>
                <a:lnTo>
                  <a:pt x="3120152" y="2693376"/>
                </a:lnTo>
                <a:lnTo>
                  <a:pt x="3122047" y="2690871"/>
                </a:lnTo>
                <a:lnTo>
                  <a:pt x="3124482" y="2689784"/>
                </a:lnTo>
                <a:lnTo>
                  <a:pt x="3126781" y="2690120"/>
                </a:lnTo>
                <a:lnTo>
                  <a:pt x="3128676" y="2690729"/>
                </a:lnTo>
                <a:lnTo>
                  <a:pt x="3129893" y="2690729"/>
                </a:lnTo>
                <a:lnTo>
                  <a:pt x="3132192" y="2689778"/>
                </a:lnTo>
                <a:lnTo>
                  <a:pt x="3132192" y="2688560"/>
                </a:lnTo>
                <a:lnTo>
                  <a:pt x="3131788" y="2684159"/>
                </a:lnTo>
                <a:lnTo>
                  <a:pt x="3132192" y="2682936"/>
                </a:lnTo>
                <a:lnTo>
                  <a:pt x="3132869" y="2682531"/>
                </a:lnTo>
                <a:lnTo>
                  <a:pt x="3134087" y="2682605"/>
                </a:lnTo>
                <a:lnTo>
                  <a:pt x="3135305" y="2682605"/>
                </a:lnTo>
                <a:lnTo>
                  <a:pt x="3138417" y="2680300"/>
                </a:lnTo>
                <a:lnTo>
                  <a:pt x="3133410" y="2663768"/>
                </a:lnTo>
                <a:lnTo>
                  <a:pt x="3132192" y="2655030"/>
                </a:lnTo>
                <a:lnTo>
                  <a:pt x="3135981" y="2647920"/>
                </a:lnTo>
                <a:lnTo>
                  <a:pt x="3146804" y="2636068"/>
                </a:lnTo>
                <a:lnTo>
                  <a:pt x="3151538" y="2628075"/>
                </a:lnTo>
                <a:lnTo>
                  <a:pt x="3164801" y="2617168"/>
                </a:lnTo>
                <a:lnTo>
                  <a:pt x="3170212" y="2611003"/>
                </a:lnTo>
                <a:lnTo>
                  <a:pt x="3172107" y="2607075"/>
                </a:lnTo>
                <a:lnTo>
                  <a:pt x="3174679" y="2599219"/>
                </a:lnTo>
                <a:lnTo>
                  <a:pt x="3175623" y="2595086"/>
                </a:lnTo>
                <a:lnTo>
                  <a:pt x="3178735" y="2592035"/>
                </a:lnTo>
                <a:lnTo>
                  <a:pt x="3182257" y="2589262"/>
                </a:lnTo>
                <a:lnTo>
                  <a:pt x="3184829" y="2585602"/>
                </a:lnTo>
                <a:lnTo>
                  <a:pt x="3185506" y="2579574"/>
                </a:lnTo>
                <a:lnTo>
                  <a:pt x="3181717" y="2571240"/>
                </a:lnTo>
                <a:lnTo>
                  <a:pt x="3175629" y="2565689"/>
                </a:lnTo>
                <a:lnTo>
                  <a:pt x="3172789" y="2559251"/>
                </a:lnTo>
                <a:lnTo>
                  <a:pt x="3176306" y="2548002"/>
                </a:lnTo>
                <a:lnTo>
                  <a:pt x="3168596" y="2546647"/>
                </a:lnTo>
                <a:lnTo>
                  <a:pt x="3158178" y="2553290"/>
                </a:lnTo>
                <a:lnTo>
                  <a:pt x="3151549" y="2553968"/>
                </a:lnTo>
                <a:lnTo>
                  <a:pt x="3108112" y="2566435"/>
                </a:lnTo>
                <a:lnTo>
                  <a:pt x="3097961" y="2566162"/>
                </a:lnTo>
                <a:lnTo>
                  <a:pt x="3095390" y="2565621"/>
                </a:lnTo>
                <a:lnTo>
                  <a:pt x="3093762" y="2563315"/>
                </a:lnTo>
                <a:lnTo>
                  <a:pt x="3091868" y="2560401"/>
                </a:lnTo>
                <a:lnTo>
                  <a:pt x="3090650" y="2557896"/>
                </a:lnTo>
                <a:lnTo>
                  <a:pt x="3087128" y="2556672"/>
                </a:lnTo>
                <a:lnTo>
                  <a:pt x="3080363" y="2555522"/>
                </a:lnTo>
                <a:lnTo>
                  <a:pt x="3076300" y="2553558"/>
                </a:lnTo>
                <a:lnTo>
                  <a:pt x="3049643" y="2537300"/>
                </a:lnTo>
                <a:lnTo>
                  <a:pt x="3039492" y="2533639"/>
                </a:lnTo>
                <a:lnTo>
                  <a:pt x="3024880" y="2525852"/>
                </a:lnTo>
                <a:lnTo>
                  <a:pt x="3021768" y="2524907"/>
                </a:lnTo>
                <a:lnTo>
                  <a:pt x="3018252" y="2525248"/>
                </a:lnTo>
                <a:lnTo>
                  <a:pt x="3015817" y="2526125"/>
                </a:lnTo>
                <a:lnTo>
                  <a:pt x="3012841" y="2526666"/>
                </a:lnTo>
                <a:lnTo>
                  <a:pt x="3009051" y="2525311"/>
                </a:lnTo>
                <a:lnTo>
                  <a:pt x="3006753" y="2522738"/>
                </a:lnTo>
                <a:lnTo>
                  <a:pt x="3005535" y="2519624"/>
                </a:lnTo>
                <a:lnTo>
                  <a:pt x="3004994" y="2516374"/>
                </a:lnTo>
                <a:lnTo>
                  <a:pt x="3003099" y="2513055"/>
                </a:lnTo>
                <a:lnTo>
                  <a:pt x="3001478" y="2510345"/>
                </a:lnTo>
                <a:lnTo>
                  <a:pt x="2996602" y="2506821"/>
                </a:lnTo>
                <a:lnTo>
                  <a:pt x="2994167" y="2504385"/>
                </a:lnTo>
                <a:lnTo>
                  <a:pt x="2992818" y="2501812"/>
                </a:lnTo>
                <a:lnTo>
                  <a:pt x="2989973" y="2494696"/>
                </a:lnTo>
                <a:lnTo>
                  <a:pt x="2987538" y="2491377"/>
                </a:lnTo>
                <a:lnTo>
                  <a:pt x="2982127" y="2484944"/>
                </a:lnTo>
                <a:lnTo>
                  <a:pt x="2981449" y="2483384"/>
                </a:lnTo>
                <a:lnTo>
                  <a:pt x="2980232" y="2480271"/>
                </a:lnTo>
                <a:lnTo>
                  <a:pt x="2980232" y="2478512"/>
                </a:lnTo>
                <a:lnTo>
                  <a:pt x="2980773" y="2476274"/>
                </a:lnTo>
                <a:lnTo>
                  <a:pt x="2983344" y="2465504"/>
                </a:lnTo>
                <a:lnTo>
                  <a:pt x="2984972" y="2462452"/>
                </a:lnTo>
                <a:lnTo>
                  <a:pt x="2992824" y="2457847"/>
                </a:lnTo>
                <a:lnTo>
                  <a:pt x="2986872" y="2452428"/>
                </a:lnTo>
                <a:lnTo>
                  <a:pt x="2979020" y="2444429"/>
                </a:lnTo>
                <a:lnTo>
                  <a:pt x="2973609" y="2434746"/>
                </a:lnTo>
                <a:lnTo>
                  <a:pt x="2972932" y="2423907"/>
                </a:lnTo>
                <a:lnTo>
                  <a:pt x="2975367" y="2419228"/>
                </a:lnTo>
                <a:lnTo>
                  <a:pt x="2988084" y="2409545"/>
                </a:lnTo>
                <a:lnTo>
                  <a:pt x="2996607" y="2394772"/>
                </a:lnTo>
                <a:lnTo>
                  <a:pt x="3000130" y="2392199"/>
                </a:lnTo>
                <a:lnTo>
                  <a:pt x="2997012" y="2384679"/>
                </a:lnTo>
                <a:lnTo>
                  <a:pt x="2998906" y="2377700"/>
                </a:lnTo>
                <a:lnTo>
                  <a:pt x="3003646" y="2372075"/>
                </a:lnTo>
                <a:lnTo>
                  <a:pt x="3009057" y="2368831"/>
                </a:lnTo>
                <a:lnTo>
                  <a:pt x="3014064" y="2368831"/>
                </a:lnTo>
                <a:lnTo>
                  <a:pt x="3022997" y="2371472"/>
                </a:lnTo>
                <a:lnTo>
                  <a:pt x="3027464" y="2371472"/>
                </a:lnTo>
                <a:lnTo>
                  <a:pt x="3026109" y="2366867"/>
                </a:lnTo>
                <a:lnTo>
                  <a:pt x="3018257" y="2352641"/>
                </a:lnTo>
                <a:lnTo>
                  <a:pt x="3017040" y="2349595"/>
                </a:lnTo>
                <a:lnTo>
                  <a:pt x="3015822" y="2340993"/>
                </a:lnTo>
                <a:lnTo>
                  <a:pt x="3013524" y="2333474"/>
                </a:lnTo>
                <a:lnTo>
                  <a:pt x="3013524" y="2333064"/>
                </a:lnTo>
                <a:lnTo>
                  <a:pt x="3014741" y="2327513"/>
                </a:lnTo>
                <a:lnTo>
                  <a:pt x="3015282" y="2327240"/>
                </a:lnTo>
                <a:lnTo>
                  <a:pt x="3015282" y="2323449"/>
                </a:lnTo>
                <a:lnTo>
                  <a:pt x="3014741" y="2321485"/>
                </a:lnTo>
                <a:lnTo>
                  <a:pt x="3014058" y="2319720"/>
                </a:lnTo>
                <a:lnTo>
                  <a:pt x="3009051" y="2314847"/>
                </a:lnTo>
                <a:lnTo>
                  <a:pt x="2997006" y="2309695"/>
                </a:lnTo>
                <a:lnTo>
                  <a:pt x="2992272" y="2309291"/>
                </a:lnTo>
                <a:lnTo>
                  <a:pt x="2980232" y="2311802"/>
                </a:lnTo>
                <a:lnTo>
                  <a:pt x="2975356" y="2310578"/>
                </a:lnTo>
                <a:lnTo>
                  <a:pt x="2958582" y="2300689"/>
                </a:lnTo>
                <a:lnTo>
                  <a:pt x="2950058" y="2293574"/>
                </a:lnTo>
                <a:lnTo>
                  <a:pt x="2945865" y="2286190"/>
                </a:lnTo>
                <a:lnTo>
                  <a:pt x="2946542" y="2266613"/>
                </a:lnTo>
                <a:lnTo>
                  <a:pt x="2944647" y="2256520"/>
                </a:lnTo>
                <a:lnTo>
                  <a:pt x="2938559" y="2251846"/>
                </a:lnTo>
                <a:lnTo>
                  <a:pt x="2929495" y="2251038"/>
                </a:lnTo>
                <a:lnTo>
                  <a:pt x="2927196" y="2248869"/>
                </a:lnTo>
                <a:lnTo>
                  <a:pt x="2924084" y="2243654"/>
                </a:lnTo>
                <a:lnTo>
                  <a:pt x="2923407" y="2240404"/>
                </a:lnTo>
                <a:lnTo>
                  <a:pt x="2923407" y="2235115"/>
                </a:lnTo>
                <a:lnTo>
                  <a:pt x="2919213" y="2231660"/>
                </a:lnTo>
                <a:lnTo>
                  <a:pt x="2915151" y="2225022"/>
                </a:lnTo>
                <a:lnTo>
                  <a:pt x="2917990" y="2221026"/>
                </a:lnTo>
                <a:lnTo>
                  <a:pt x="2922457" y="2217297"/>
                </a:lnTo>
                <a:lnTo>
                  <a:pt x="2930713" y="2212282"/>
                </a:lnTo>
                <a:lnTo>
                  <a:pt x="2933148" y="2211878"/>
                </a:lnTo>
                <a:lnTo>
                  <a:pt x="2937341" y="2212083"/>
                </a:lnTo>
                <a:lnTo>
                  <a:pt x="2939913" y="2211673"/>
                </a:lnTo>
                <a:lnTo>
                  <a:pt x="2941541" y="2210523"/>
                </a:lnTo>
                <a:lnTo>
                  <a:pt x="2946548" y="2207068"/>
                </a:lnTo>
                <a:lnTo>
                  <a:pt x="2948175" y="2206054"/>
                </a:lnTo>
                <a:lnTo>
                  <a:pt x="2956699" y="2207477"/>
                </a:lnTo>
                <a:lnTo>
                  <a:pt x="2965899" y="2212493"/>
                </a:lnTo>
                <a:lnTo>
                  <a:pt x="2974826" y="2215607"/>
                </a:lnTo>
                <a:lnTo>
                  <a:pt x="2982679" y="2211679"/>
                </a:lnTo>
                <a:lnTo>
                  <a:pt x="2983356" y="2209510"/>
                </a:lnTo>
                <a:lnTo>
                  <a:pt x="2982138" y="2207956"/>
                </a:lnTo>
                <a:lnTo>
                  <a:pt x="2980784" y="2206060"/>
                </a:lnTo>
                <a:lnTo>
                  <a:pt x="2982138" y="2203009"/>
                </a:lnTo>
                <a:lnTo>
                  <a:pt x="2983896" y="2202132"/>
                </a:lnTo>
                <a:lnTo>
                  <a:pt x="2989984" y="2202132"/>
                </a:lnTo>
                <a:lnTo>
                  <a:pt x="2992283" y="2201585"/>
                </a:lnTo>
                <a:lnTo>
                  <a:pt x="2996073" y="2198267"/>
                </a:lnTo>
                <a:lnTo>
                  <a:pt x="3000135" y="2190610"/>
                </a:lnTo>
                <a:lnTo>
                  <a:pt x="3003111" y="2187633"/>
                </a:lnTo>
                <a:lnTo>
                  <a:pt x="3012175" y="2183568"/>
                </a:lnTo>
                <a:lnTo>
                  <a:pt x="3020698" y="2181063"/>
                </a:lnTo>
                <a:lnTo>
                  <a:pt x="3022997" y="2182014"/>
                </a:lnTo>
                <a:lnTo>
                  <a:pt x="3026109" y="2185737"/>
                </a:lnTo>
                <a:lnTo>
                  <a:pt x="3027464" y="2186278"/>
                </a:lnTo>
                <a:lnTo>
                  <a:pt x="3029085" y="2184519"/>
                </a:lnTo>
                <a:lnTo>
                  <a:pt x="3033820" y="2175849"/>
                </a:lnTo>
                <a:lnTo>
                  <a:pt x="3040454" y="2170225"/>
                </a:lnTo>
                <a:lnTo>
                  <a:pt x="3040454" y="2164737"/>
                </a:lnTo>
                <a:lnTo>
                  <a:pt x="3037609" y="2157627"/>
                </a:lnTo>
                <a:lnTo>
                  <a:pt x="3036391" y="2147465"/>
                </a:lnTo>
                <a:lnTo>
                  <a:pt x="3037609" y="2145365"/>
                </a:lnTo>
                <a:lnTo>
                  <a:pt x="3046132" y="2135812"/>
                </a:lnTo>
                <a:lnTo>
                  <a:pt x="3050866" y="2126539"/>
                </a:lnTo>
                <a:lnTo>
                  <a:pt x="3053165" y="2121120"/>
                </a:lnTo>
                <a:lnTo>
                  <a:pt x="3053165" y="2116713"/>
                </a:lnTo>
                <a:lnTo>
                  <a:pt x="3051543" y="2115290"/>
                </a:lnTo>
                <a:lnTo>
                  <a:pt x="3041125" y="2110617"/>
                </a:lnTo>
                <a:lnTo>
                  <a:pt x="3037609" y="2108106"/>
                </a:lnTo>
                <a:lnTo>
                  <a:pt x="3035714" y="2104042"/>
                </a:lnTo>
                <a:lnTo>
                  <a:pt x="3033820" y="2099641"/>
                </a:lnTo>
                <a:lnTo>
                  <a:pt x="3031520" y="2095781"/>
                </a:lnTo>
                <a:lnTo>
                  <a:pt x="3020693" y="2087721"/>
                </a:lnTo>
                <a:lnTo>
                  <a:pt x="3009057" y="2081356"/>
                </a:lnTo>
                <a:lnTo>
                  <a:pt x="3007430" y="2076142"/>
                </a:lnTo>
                <a:lnTo>
                  <a:pt x="3006212" y="2061574"/>
                </a:lnTo>
                <a:lnTo>
                  <a:pt x="3004994" y="2058864"/>
                </a:lnTo>
                <a:lnTo>
                  <a:pt x="3002696" y="2054663"/>
                </a:lnTo>
                <a:lnTo>
                  <a:pt x="3002024" y="2051885"/>
                </a:lnTo>
                <a:lnTo>
                  <a:pt x="3002696" y="2048971"/>
                </a:lnTo>
                <a:lnTo>
                  <a:pt x="3005535" y="2042743"/>
                </a:lnTo>
                <a:lnTo>
                  <a:pt x="3006212" y="2040779"/>
                </a:lnTo>
                <a:lnTo>
                  <a:pt x="3004317" y="2035428"/>
                </a:lnTo>
                <a:lnTo>
                  <a:pt x="3001478" y="2033259"/>
                </a:lnTo>
                <a:lnTo>
                  <a:pt x="2993495" y="2031295"/>
                </a:lnTo>
                <a:lnTo>
                  <a:pt x="2989979" y="2028653"/>
                </a:lnTo>
                <a:lnTo>
                  <a:pt x="2984568" y="2023029"/>
                </a:lnTo>
                <a:lnTo>
                  <a:pt x="2980778" y="2021879"/>
                </a:lnTo>
                <a:lnTo>
                  <a:pt x="2974821" y="2020524"/>
                </a:lnTo>
                <a:lnTo>
                  <a:pt x="2968192" y="2015577"/>
                </a:lnTo>
                <a:lnTo>
                  <a:pt x="2962781" y="2007926"/>
                </a:lnTo>
                <a:lnTo>
                  <a:pt x="2960209" y="1993296"/>
                </a:lnTo>
                <a:lnTo>
                  <a:pt x="2959805" y="1986926"/>
                </a:lnTo>
                <a:lnTo>
                  <a:pt x="2959805" y="1980556"/>
                </a:lnTo>
                <a:lnTo>
                  <a:pt x="2960886" y="1974664"/>
                </a:lnTo>
                <a:lnTo>
                  <a:pt x="2963999" y="1969450"/>
                </a:lnTo>
                <a:lnTo>
                  <a:pt x="2968192" y="1967144"/>
                </a:lnTo>
                <a:lnTo>
                  <a:pt x="2975361" y="1966131"/>
                </a:lnTo>
                <a:lnTo>
                  <a:pt x="2975361" y="1965453"/>
                </a:lnTo>
                <a:lnTo>
                  <a:pt x="2976038" y="1964030"/>
                </a:lnTo>
                <a:lnTo>
                  <a:pt x="2977256" y="1962265"/>
                </a:lnTo>
                <a:lnTo>
                  <a:pt x="2978337" y="1961315"/>
                </a:lnTo>
                <a:lnTo>
                  <a:pt x="2979014" y="1961520"/>
                </a:lnTo>
                <a:lnTo>
                  <a:pt x="2981449" y="1962738"/>
                </a:lnTo>
                <a:lnTo>
                  <a:pt x="2982127" y="1963011"/>
                </a:lnTo>
                <a:lnTo>
                  <a:pt x="2983885" y="1962675"/>
                </a:lnTo>
                <a:lnTo>
                  <a:pt x="2989973" y="1962675"/>
                </a:lnTo>
                <a:lnTo>
                  <a:pt x="2995390" y="1961116"/>
                </a:lnTo>
                <a:lnTo>
                  <a:pt x="3000801" y="1958269"/>
                </a:lnTo>
                <a:lnTo>
                  <a:pt x="3006218" y="1954005"/>
                </a:lnTo>
                <a:lnTo>
                  <a:pt x="3009057" y="1948313"/>
                </a:lnTo>
                <a:lnTo>
                  <a:pt x="3010952" y="1943502"/>
                </a:lnTo>
                <a:lnTo>
                  <a:pt x="3012846" y="1939239"/>
                </a:lnTo>
                <a:lnTo>
                  <a:pt x="3015282" y="1935920"/>
                </a:lnTo>
                <a:lnTo>
                  <a:pt x="3018935" y="1934223"/>
                </a:lnTo>
                <a:lnTo>
                  <a:pt x="3017040" y="1931451"/>
                </a:lnTo>
                <a:lnTo>
                  <a:pt x="3015822" y="1927791"/>
                </a:lnTo>
                <a:lnTo>
                  <a:pt x="3014064" y="1921216"/>
                </a:lnTo>
                <a:lnTo>
                  <a:pt x="3011629" y="1913838"/>
                </a:lnTo>
                <a:lnTo>
                  <a:pt x="3010411" y="1910109"/>
                </a:lnTo>
                <a:lnTo>
                  <a:pt x="3009057" y="1909301"/>
                </a:lnTo>
                <a:lnTo>
                  <a:pt x="2992277" y="1890196"/>
                </a:lnTo>
                <a:lnTo>
                  <a:pt x="2986866" y="1887828"/>
                </a:lnTo>
                <a:lnTo>
                  <a:pt x="2984972" y="1888642"/>
                </a:lnTo>
                <a:lnTo>
                  <a:pt x="2983344" y="1890407"/>
                </a:lnTo>
                <a:lnTo>
                  <a:pt x="2980773" y="1891893"/>
                </a:lnTo>
                <a:lnTo>
                  <a:pt x="2979014" y="1891557"/>
                </a:lnTo>
                <a:lnTo>
                  <a:pt x="2976716" y="1889929"/>
                </a:lnTo>
                <a:lnTo>
                  <a:pt x="2976716" y="1884515"/>
                </a:lnTo>
                <a:lnTo>
                  <a:pt x="2977256" y="1884173"/>
                </a:lnTo>
                <a:lnTo>
                  <a:pt x="2977256" y="1880445"/>
                </a:lnTo>
                <a:lnTo>
                  <a:pt x="2976716" y="1876921"/>
                </a:lnTo>
                <a:lnTo>
                  <a:pt x="2976038" y="1877325"/>
                </a:lnTo>
                <a:lnTo>
                  <a:pt x="2977256" y="1875429"/>
                </a:lnTo>
                <a:lnTo>
                  <a:pt x="2979014" y="1872925"/>
                </a:lnTo>
                <a:lnTo>
                  <a:pt x="2980773" y="1870209"/>
                </a:lnTo>
                <a:lnTo>
                  <a:pt x="2980773" y="1867499"/>
                </a:lnTo>
                <a:lnTo>
                  <a:pt x="2977256" y="1863776"/>
                </a:lnTo>
                <a:lnTo>
                  <a:pt x="2957364" y="1859370"/>
                </a:lnTo>
                <a:lnTo>
                  <a:pt x="2955470" y="1853478"/>
                </a:lnTo>
                <a:lnTo>
                  <a:pt x="2957905" y="1841216"/>
                </a:lnTo>
                <a:lnTo>
                  <a:pt x="2962098" y="1828345"/>
                </a:lnTo>
                <a:lnTo>
                  <a:pt x="2970622" y="1811210"/>
                </a:lnTo>
                <a:lnTo>
                  <a:pt x="2965210" y="1801521"/>
                </a:lnTo>
                <a:lnTo>
                  <a:pt x="2956010" y="1792168"/>
                </a:lnTo>
                <a:lnTo>
                  <a:pt x="2951271" y="1783908"/>
                </a:lnTo>
                <a:lnTo>
                  <a:pt x="2953165" y="1779775"/>
                </a:lnTo>
                <a:lnTo>
                  <a:pt x="2959794" y="1772056"/>
                </a:lnTo>
                <a:lnTo>
                  <a:pt x="2960875" y="1766158"/>
                </a:lnTo>
                <a:lnTo>
                  <a:pt x="2960875" y="1759248"/>
                </a:lnTo>
                <a:lnTo>
                  <a:pt x="2958576" y="1755729"/>
                </a:lnTo>
                <a:lnTo>
                  <a:pt x="2954787" y="1753834"/>
                </a:lnTo>
                <a:lnTo>
                  <a:pt x="2917444" y="1744282"/>
                </a:lnTo>
                <a:lnTo>
                  <a:pt x="2901205" y="1743741"/>
                </a:lnTo>
                <a:lnTo>
                  <a:pt x="2884972" y="1746855"/>
                </a:lnTo>
                <a:lnTo>
                  <a:pt x="2863725" y="1761422"/>
                </a:lnTo>
                <a:lnTo>
                  <a:pt x="2855873" y="1763523"/>
                </a:lnTo>
                <a:lnTo>
                  <a:pt x="2847481" y="1763859"/>
                </a:lnTo>
                <a:lnTo>
                  <a:pt x="2840175" y="1766363"/>
                </a:lnTo>
                <a:lnTo>
                  <a:pt x="2831783" y="1773405"/>
                </a:lnTo>
                <a:lnTo>
                  <a:pt x="2825017" y="1782684"/>
                </a:lnTo>
                <a:lnTo>
                  <a:pt x="2819606" y="1789863"/>
                </a:lnTo>
                <a:lnTo>
                  <a:pt x="2818389" y="1794741"/>
                </a:lnTo>
                <a:lnTo>
                  <a:pt x="2819065" y="1798259"/>
                </a:lnTo>
                <a:lnTo>
                  <a:pt x="2821501" y="1804425"/>
                </a:lnTo>
                <a:lnTo>
                  <a:pt x="2821501" y="1805910"/>
                </a:lnTo>
                <a:lnTo>
                  <a:pt x="2824073" y="1811802"/>
                </a:lnTo>
                <a:lnTo>
                  <a:pt x="2825017" y="1813294"/>
                </a:lnTo>
                <a:lnTo>
                  <a:pt x="2827589" y="1814649"/>
                </a:lnTo>
                <a:lnTo>
                  <a:pt x="2831783" y="1812753"/>
                </a:lnTo>
                <a:lnTo>
                  <a:pt x="2833541" y="1813499"/>
                </a:lnTo>
                <a:lnTo>
                  <a:pt x="2834895" y="1821696"/>
                </a:lnTo>
                <a:lnTo>
                  <a:pt x="2828807" y="1828607"/>
                </a:lnTo>
                <a:lnTo>
                  <a:pt x="2812431" y="1839110"/>
                </a:lnTo>
                <a:lnTo>
                  <a:pt x="2799845" y="1854008"/>
                </a:lnTo>
                <a:lnTo>
                  <a:pt x="2791999" y="1858004"/>
                </a:lnTo>
                <a:lnTo>
                  <a:pt x="2783475" y="1854281"/>
                </a:lnTo>
                <a:lnTo>
                  <a:pt x="2771976" y="1854685"/>
                </a:lnTo>
                <a:lnTo>
                  <a:pt x="2761216" y="1857395"/>
                </a:lnTo>
                <a:lnTo>
                  <a:pt x="2755197" y="1861050"/>
                </a:lnTo>
                <a:lnTo>
                  <a:pt x="2758110" y="1853262"/>
                </a:lnTo>
                <a:lnTo>
                  <a:pt x="2759999" y="1849607"/>
                </a:lnTo>
                <a:lnTo>
                  <a:pt x="2761216" y="1846556"/>
                </a:lnTo>
                <a:lnTo>
                  <a:pt x="2756414" y="1841068"/>
                </a:lnTo>
                <a:lnTo>
                  <a:pt x="2753979" y="1836053"/>
                </a:lnTo>
                <a:lnTo>
                  <a:pt x="2755197" y="1831789"/>
                </a:lnTo>
                <a:lnTo>
                  <a:pt x="2761216" y="1827930"/>
                </a:lnTo>
                <a:lnTo>
                  <a:pt x="2775629" y="1820683"/>
                </a:lnTo>
                <a:lnTo>
                  <a:pt x="2776169" y="1820546"/>
                </a:lnTo>
                <a:lnTo>
                  <a:pt x="2776847" y="1820546"/>
                </a:lnTo>
                <a:lnTo>
                  <a:pt x="2779282" y="1821155"/>
                </a:lnTo>
                <a:lnTo>
                  <a:pt x="2780500" y="1821429"/>
                </a:lnTo>
                <a:lnTo>
                  <a:pt x="2781580" y="1821155"/>
                </a:lnTo>
                <a:lnTo>
                  <a:pt x="2787669" y="1819527"/>
                </a:lnTo>
                <a:lnTo>
                  <a:pt x="2788209" y="1817153"/>
                </a:lnTo>
                <a:lnTo>
                  <a:pt x="2788209" y="1809912"/>
                </a:lnTo>
                <a:lnTo>
                  <a:pt x="2790104" y="1799751"/>
                </a:lnTo>
                <a:lnTo>
                  <a:pt x="2790781" y="1796905"/>
                </a:lnTo>
                <a:lnTo>
                  <a:pt x="2799305" y="1778955"/>
                </a:lnTo>
                <a:lnTo>
                  <a:pt x="2798627" y="1774954"/>
                </a:lnTo>
                <a:lnTo>
                  <a:pt x="2795515" y="1769534"/>
                </a:lnTo>
                <a:lnTo>
                  <a:pt x="2791999" y="1765606"/>
                </a:lnTo>
                <a:lnTo>
                  <a:pt x="2778735" y="1757340"/>
                </a:lnTo>
                <a:lnTo>
                  <a:pt x="2781575" y="1754631"/>
                </a:lnTo>
                <a:lnTo>
                  <a:pt x="2781575" y="1747048"/>
                </a:lnTo>
                <a:lnTo>
                  <a:pt x="2781171" y="1746029"/>
                </a:lnTo>
                <a:lnTo>
                  <a:pt x="2780494" y="1744469"/>
                </a:lnTo>
                <a:lnTo>
                  <a:pt x="2779953" y="1742773"/>
                </a:lnTo>
                <a:lnTo>
                  <a:pt x="2779953" y="1740945"/>
                </a:lnTo>
                <a:lnTo>
                  <a:pt x="2781171" y="1738845"/>
                </a:lnTo>
                <a:lnTo>
                  <a:pt x="2784147" y="1735731"/>
                </a:lnTo>
                <a:lnTo>
                  <a:pt x="2792670" y="1720828"/>
                </a:lnTo>
                <a:lnTo>
                  <a:pt x="2801597" y="1709784"/>
                </a:lnTo>
                <a:lnTo>
                  <a:pt x="2795510" y="1703010"/>
                </a:lnTo>
                <a:lnTo>
                  <a:pt x="2794292" y="1698342"/>
                </a:lnTo>
                <a:lnTo>
                  <a:pt x="2798081" y="1693867"/>
                </a:lnTo>
                <a:lnTo>
                  <a:pt x="2831094" y="1663389"/>
                </a:lnTo>
                <a:lnTo>
                  <a:pt x="2849228" y="1653563"/>
                </a:lnTo>
                <a:lnTo>
                  <a:pt x="2851663" y="1651394"/>
                </a:lnTo>
                <a:lnTo>
                  <a:pt x="2858292" y="1644016"/>
                </a:lnTo>
                <a:lnTo>
                  <a:pt x="2866275" y="1639747"/>
                </a:lnTo>
                <a:lnTo>
                  <a:pt x="2869114" y="1637652"/>
                </a:lnTo>
                <a:lnTo>
                  <a:pt x="2871686" y="1634202"/>
                </a:lnTo>
                <a:lnTo>
                  <a:pt x="2872903" y="1631219"/>
                </a:lnTo>
                <a:lnTo>
                  <a:pt x="2872903" y="1625054"/>
                </a:lnTo>
                <a:lnTo>
                  <a:pt x="2871009" y="1623090"/>
                </a:lnTo>
                <a:lnTo>
                  <a:pt x="2869114" y="1621331"/>
                </a:lnTo>
                <a:lnTo>
                  <a:pt x="2868573" y="1619225"/>
                </a:lnTo>
                <a:lnTo>
                  <a:pt x="2869114" y="1617466"/>
                </a:lnTo>
                <a:lnTo>
                  <a:pt x="2872903" y="1605682"/>
                </a:lnTo>
                <a:lnTo>
                  <a:pt x="2874531" y="1602562"/>
                </a:lnTo>
                <a:lnTo>
                  <a:pt x="2876425" y="1599175"/>
                </a:lnTo>
                <a:lnTo>
                  <a:pt x="2876425" y="1594029"/>
                </a:lnTo>
                <a:lnTo>
                  <a:pt x="2875748" y="1590101"/>
                </a:lnTo>
                <a:lnTo>
                  <a:pt x="2872232" y="1583737"/>
                </a:lnTo>
                <a:lnTo>
                  <a:pt x="2871691" y="1580554"/>
                </a:lnTo>
                <a:lnTo>
                  <a:pt x="2875208" y="1567683"/>
                </a:lnTo>
                <a:lnTo>
                  <a:pt x="2887253" y="1560778"/>
                </a:lnTo>
                <a:lnTo>
                  <a:pt x="2913774" y="1552307"/>
                </a:lnTo>
                <a:lnTo>
                  <a:pt x="2930690" y="1539710"/>
                </a:lnTo>
                <a:lnTo>
                  <a:pt x="2936101" y="1531512"/>
                </a:lnTo>
                <a:lnTo>
                  <a:pt x="2933125" y="1524806"/>
                </a:lnTo>
                <a:lnTo>
                  <a:pt x="2936778" y="1518977"/>
                </a:lnTo>
                <a:lnTo>
                  <a:pt x="2938536" y="1516671"/>
                </a:lnTo>
                <a:lnTo>
                  <a:pt x="2945307" y="1514434"/>
                </a:lnTo>
                <a:lnTo>
                  <a:pt x="2945848" y="1512129"/>
                </a:lnTo>
                <a:lnTo>
                  <a:pt x="2947066" y="1511519"/>
                </a:lnTo>
                <a:lnTo>
                  <a:pt x="2950718" y="1509624"/>
                </a:lnTo>
                <a:lnTo>
                  <a:pt x="2950041" y="1503390"/>
                </a:lnTo>
                <a:lnTo>
                  <a:pt x="2957888" y="1500749"/>
                </a:lnTo>
                <a:lnTo>
                  <a:pt x="2974127" y="1485777"/>
                </a:lnTo>
                <a:lnTo>
                  <a:pt x="2978320" y="1477847"/>
                </a:lnTo>
                <a:lnTo>
                  <a:pt x="2985626" y="1470464"/>
                </a:lnTo>
                <a:lnTo>
                  <a:pt x="3002673" y="1458065"/>
                </a:lnTo>
                <a:lnTo>
                  <a:pt x="3002001" y="1449059"/>
                </a:lnTo>
                <a:lnTo>
                  <a:pt x="3003082" y="1441539"/>
                </a:lnTo>
                <a:lnTo>
                  <a:pt x="3008090" y="1436729"/>
                </a:lnTo>
                <a:lnTo>
                  <a:pt x="3010388" y="1436456"/>
                </a:lnTo>
                <a:lnTo>
                  <a:pt x="3011606" y="1435915"/>
                </a:lnTo>
                <a:lnTo>
                  <a:pt x="3015259" y="1431036"/>
                </a:lnTo>
                <a:lnTo>
                  <a:pt x="3017558" y="1429482"/>
                </a:lnTo>
                <a:lnTo>
                  <a:pt x="3020130" y="1428805"/>
                </a:lnTo>
                <a:lnTo>
                  <a:pt x="3022428" y="1427251"/>
                </a:lnTo>
                <a:lnTo>
                  <a:pt x="3024323" y="1423323"/>
                </a:lnTo>
                <a:lnTo>
                  <a:pt x="3021751" y="1419594"/>
                </a:lnTo>
                <a:lnTo>
                  <a:pt x="3018235" y="1416139"/>
                </a:lnTo>
                <a:lnTo>
                  <a:pt x="3014719" y="1413230"/>
                </a:lnTo>
                <a:lnTo>
                  <a:pt x="3009711" y="1415399"/>
                </a:lnTo>
                <a:lnTo>
                  <a:pt x="2980215" y="1418245"/>
                </a:lnTo>
                <a:lnTo>
                  <a:pt x="2981432" y="1413640"/>
                </a:lnTo>
                <a:lnTo>
                  <a:pt x="2984949" y="1407947"/>
                </a:lnTo>
                <a:lnTo>
                  <a:pt x="2988738" y="1403000"/>
                </a:lnTo>
                <a:lnTo>
                  <a:pt x="2994690" y="1399271"/>
                </a:lnTo>
                <a:lnTo>
                  <a:pt x="2995367" y="1392434"/>
                </a:lnTo>
                <a:lnTo>
                  <a:pt x="3001996" y="1390943"/>
                </a:lnTo>
                <a:lnTo>
                  <a:pt x="3005512" y="1388637"/>
                </a:lnTo>
                <a:lnTo>
                  <a:pt x="3009029" y="1385455"/>
                </a:lnTo>
                <a:lnTo>
                  <a:pt x="3011600" y="1382404"/>
                </a:lnTo>
                <a:lnTo>
                  <a:pt x="3010383" y="1377935"/>
                </a:lnTo>
                <a:lnTo>
                  <a:pt x="3007401" y="1372925"/>
                </a:lnTo>
                <a:lnTo>
                  <a:pt x="3006724" y="1368861"/>
                </a:lnTo>
                <a:lnTo>
                  <a:pt x="3011595" y="1367438"/>
                </a:lnTo>
                <a:lnTo>
                  <a:pt x="3014030" y="1365741"/>
                </a:lnTo>
                <a:lnTo>
                  <a:pt x="3015788" y="1365127"/>
                </a:lnTo>
                <a:lnTo>
                  <a:pt x="3018223" y="1365741"/>
                </a:lnTo>
                <a:lnTo>
                  <a:pt x="3020658" y="1367438"/>
                </a:lnTo>
                <a:lnTo>
                  <a:pt x="3026747" y="1368388"/>
                </a:lnTo>
                <a:lnTo>
                  <a:pt x="3039464" y="1366151"/>
                </a:lnTo>
                <a:lnTo>
                  <a:pt x="3045421" y="1367443"/>
                </a:lnTo>
                <a:lnTo>
                  <a:pt x="3048397" y="1369271"/>
                </a:lnTo>
                <a:lnTo>
                  <a:pt x="3051509" y="1369812"/>
                </a:lnTo>
                <a:lnTo>
                  <a:pt x="3058542" y="1369203"/>
                </a:lnTo>
                <a:lnTo>
                  <a:pt x="3053808" y="1379501"/>
                </a:lnTo>
                <a:lnTo>
                  <a:pt x="3055703" y="1385529"/>
                </a:lnTo>
                <a:lnTo>
                  <a:pt x="3060437" y="1388780"/>
                </a:lnTo>
                <a:lnTo>
                  <a:pt x="3068283" y="1391085"/>
                </a:lnTo>
                <a:lnTo>
                  <a:pt x="3068960" y="1391899"/>
                </a:lnTo>
                <a:lnTo>
                  <a:pt x="3069637" y="1393254"/>
                </a:lnTo>
                <a:lnTo>
                  <a:pt x="3070582" y="1394472"/>
                </a:lnTo>
                <a:lnTo>
                  <a:pt x="3072476" y="1395423"/>
                </a:lnTo>
                <a:lnTo>
                  <a:pt x="3074371" y="1395019"/>
                </a:lnTo>
                <a:lnTo>
                  <a:pt x="3083982" y="1390954"/>
                </a:lnTo>
                <a:lnTo>
                  <a:pt x="3089933" y="1389531"/>
                </a:lnTo>
                <a:lnTo>
                  <a:pt x="3107663" y="1390345"/>
                </a:lnTo>
                <a:lnTo>
                  <a:pt x="3114696" y="1387499"/>
                </a:lnTo>
                <a:lnTo>
                  <a:pt x="3119703" y="1381060"/>
                </a:lnTo>
                <a:lnTo>
                  <a:pt x="3120107" y="1377611"/>
                </a:lnTo>
                <a:lnTo>
                  <a:pt x="3119703" y="1375578"/>
                </a:lnTo>
                <a:lnTo>
                  <a:pt x="3118485" y="1373888"/>
                </a:lnTo>
                <a:lnTo>
                  <a:pt x="3117808" y="1372937"/>
                </a:lnTo>
                <a:lnTo>
                  <a:pt x="3116590" y="1370768"/>
                </a:lnTo>
                <a:lnTo>
                  <a:pt x="3116590" y="1368462"/>
                </a:lnTo>
                <a:lnTo>
                  <a:pt x="3119703" y="1367654"/>
                </a:lnTo>
                <a:lnTo>
                  <a:pt x="3123219" y="1368872"/>
                </a:lnTo>
                <a:lnTo>
                  <a:pt x="3126195" y="1371110"/>
                </a:lnTo>
                <a:lnTo>
                  <a:pt x="3129848" y="1371514"/>
                </a:lnTo>
                <a:lnTo>
                  <a:pt x="3133364" y="1368058"/>
                </a:lnTo>
                <a:lnTo>
                  <a:pt x="3134041" y="1367449"/>
                </a:lnTo>
                <a:lnTo>
                  <a:pt x="3134041" y="1364540"/>
                </a:lnTo>
                <a:lnTo>
                  <a:pt x="3132147" y="1362035"/>
                </a:lnTo>
                <a:lnTo>
                  <a:pt x="3131742" y="1360544"/>
                </a:lnTo>
                <a:lnTo>
                  <a:pt x="3132147" y="1359394"/>
                </a:lnTo>
                <a:lnTo>
                  <a:pt x="3133364" y="1358586"/>
                </a:lnTo>
                <a:lnTo>
                  <a:pt x="3135936" y="1359126"/>
                </a:lnTo>
                <a:lnTo>
                  <a:pt x="3138371" y="1358517"/>
                </a:lnTo>
                <a:lnTo>
                  <a:pt x="3138775" y="1356417"/>
                </a:lnTo>
                <a:lnTo>
                  <a:pt x="3138775" y="1352756"/>
                </a:lnTo>
                <a:lnTo>
                  <a:pt x="3138371" y="1352756"/>
                </a:lnTo>
                <a:lnTo>
                  <a:pt x="3134041" y="1349637"/>
                </a:lnTo>
                <a:lnTo>
                  <a:pt x="3133364" y="1349301"/>
                </a:lnTo>
                <a:lnTo>
                  <a:pt x="3144465" y="1340494"/>
                </a:lnTo>
                <a:lnTo>
                  <a:pt x="3150417" y="1337107"/>
                </a:lnTo>
                <a:lnTo>
                  <a:pt x="3158809" y="1333993"/>
                </a:lnTo>
                <a:lnTo>
                  <a:pt x="3158132" y="1333931"/>
                </a:lnTo>
                <a:lnTo>
                  <a:pt x="3158809" y="1333794"/>
                </a:lnTo>
                <a:lnTo>
                  <a:pt x="3160027" y="1330065"/>
                </a:lnTo>
                <a:lnTo>
                  <a:pt x="3160704" y="1328716"/>
                </a:lnTo>
                <a:lnTo>
                  <a:pt x="3160027" y="1325192"/>
                </a:lnTo>
                <a:lnTo>
                  <a:pt x="3158809" y="1323297"/>
                </a:lnTo>
                <a:lnTo>
                  <a:pt x="3156915" y="1321942"/>
                </a:lnTo>
                <a:lnTo>
                  <a:pt x="3155834" y="1320052"/>
                </a:lnTo>
                <a:lnTo>
                  <a:pt x="3150417" y="1308803"/>
                </a:lnTo>
                <a:lnTo>
                  <a:pt x="3146764" y="1304130"/>
                </a:lnTo>
                <a:lnTo>
                  <a:pt x="3143248" y="1302296"/>
                </a:lnTo>
                <a:lnTo>
                  <a:pt x="3141893" y="1300537"/>
                </a:lnTo>
                <a:lnTo>
                  <a:pt x="3141353" y="1296541"/>
                </a:lnTo>
                <a:lnTo>
                  <a:pt x="3140676" y="1288617"/>
                </a:lnTo>
                <a:lnTo>
                  <a:pt x="3141353" y="1286448"/>
                </a:lnTo>
                <a:lnTo>
                  <a:pt x="3145410" y="1282116"/>
                </a:lnTo>
                <a:lnTo>
                  <a:pt x="3147304" y="1279605"/>
                </a:lnTo>
                <a:lnTo>
                  <a:pt x="3147304" y="1273577"/>
                </a:lnTo>
                <a:lnTo>
                  <a:pt x="3144465" y="1260637"/>
                </a:lnTo>
                <a:lnTo>
                  <a:pt x="3144869" y="1255560"/>
                </a:lnTo>
                <a:lnTo>
                  <a:pt x="3148659" y="1243571"/>
                </a:lnTo>
                <a:lnTo>
                  <a:pt x="3149876" y="1241806"/>
                </a:lnTo>
                <a:lnTo>
                  <a:pt x="3153398" y="1239910"/>
                </a:lnTo>
                <a:lnTo>
                  <a:pt x="3153398" y="1235846"/>
                </a:lnTo>
                <a:lnTo>
                  <a:pt x="3152175" y="1229003"/>
                </a:lnTo>
                <a:lnTo>
                  <a:pt x="3152175" y="1223851"/>
                </a:lnTo>
                <a:lnTo>
                  <a:pt x="3153398" y="1222297"/>
                </a:lnTo>
                <a:lnTo>
                  <a:pt x="3154616" y="1220669"/>
                </a:lnTo>
                <a:lnTo>
                  <a:pt x="3155834" y="1218910"/>
                </a:lnTo>
                <a:lnTo>
                  <a:pt x="3157597" y="1215119"/>
                </a:lnTo>
                <a:lnTo>
                  <a:pt x="3157597" y="1207530"/>
                </a:lnTo>
                <a:lnTo>
                  <a:pt x="3158815" y="1202584"/>
                </a:lnTo>
                <a:lnTo>
                  <a:pt x="3165444" y="1195542"/>
                </a:lnTo>
                <a:lnTo>
                  <a:pt x="3167879" y="1191073"/>
                </a:lnTo>
                <a:lnTo>
                  <a:pt x="3167339" y="1179557"/>
                </a:lnTo>
                <a:lnTo>
                  <a:pt x="3156511" y="1160589"/>
                </a:lnTo>
                <a:lnTo>
                  <a:pt x="3155834" y="1145281"/>
                </a:lnTo>
                <a:lnTo>
                  <a:pt x="3157597" y="1138029"/>
                </a:lnTo>
                <a:lnTo>
                  <a:pt x="3158815" y="1132410"/>
                </a:lnTo>
                <a:lnTo>
                  <a:pt x="3160710" y="1129023"/>
                </a:lnTo>
                <a:lnTo>
                  <a:pt x="3162468" y="1126791"/>
                </a:lnTo>
                <a:lnTo>
                  <a:pt x="3163549" y="1123877"/>
                </a:lnTo>
                <a:lnTo>
                  <a:pt x="3164226" y="1118525"/>
                </a:lnTo>
                <a:lnTo>
                  <a:pt x="3166121" y="1113983"/>
                </a:lnTo>
                <a:lnTo>
                  <a:pt x="3181683" y="1091901"/>
                </a:lnTo>
                <a:lnTo>
                  <a:pt x="3184118" y="1086618"/>
                </a:lnTo>
                <a:lnTo>
                  <a:pt x="3186013" y="1080254"/>
                </a:lnTo>
                <a:lnTo>
                  <a:pt x="3186690" y="1072665"/>
                </a:lnTo>
                <a:lnTo>
                  <a:pt x="3187640" y="1064809"/>
                </a:lnTo>
                <a:lnTo>
                  <a:pt x="3192107" y="1061491"/>
                </a:lnTo>
                <a:lnTo>
                  <a:pt x="3196841" y="1059117"/>
                </a:lnTo>
                <a:lnTo>
                  <a:pt x="3199947" y="1053566"/>
                </a:lnTo>
                <a:lnTo>
                  <a:pt x="3200351" y="1048414"/>
                </a:lnTo>
                <a:lnTo>
                  <a:pt x="3199270" y="1043399"/>
                </a:lnTo>
                <a:lnTo>
                  <a:pt x="3197507" y="1038595"/>
                </a:lnTo>
                <a:lnTo>
                  <a:pt x="3196835" y="1034120"/>
                </a:lnTo>
                <a:lnTo>
                  <a:pt x="3196835" y="1029247"/>
                </a:lnTo>
                <a:lnTo>
                  <a:pt x="3198730" y="1019353"/>
                </a:lnTo>
                <a:lnTo>
                  <a:pt x="3199947" y="1015084"/>
                </a:lnTo>
                <a:lnTo>
                  <a:pt x="3201575" y="1011560"/>
                </a:lnTo>
                <a:lnTo>
                  <a:pt x="3203469" y="1009124"/>
                </a:lnTo>
                <a:lnTo>
                  <a:pt x="3204687" y="1005463"/>
                </a:lnTo>
                <a:lnTo>
                  <a:pt x="3205364" y="998416"/>
                </a:lnTo>
                <a:lnTo>
                  <a:pt x="3206445" y="994960"/>
                </a:lnTo>
                <a:lnTo>
                  <a:pt x="3209558" y="991983"/>
                </a:lnTo>
                <a:lnTo>
                  <a:pt x="3215509" y="987036"/>
                </a:lnTo>
                <a:lnTo>
                  <a:pt x="3215509" y="984463"/>
                </a:lnTo>
                <a:lnTo>
                  <a:pt x="3212397" y="976470"/>
                </a:lnTo>
                <a:lnTo>
                  <a:pt x="3212397" y="963463"/>
                </a:lnTo>
                <a:lnTo>
                  <a:pt x="3214969" y="951269"/>
                </a:lnTo>
                <a:lnTo>
                  <a:pt x="3225119" y="934806"/>
                </a:lnTo>
                <a:lnTo>
                  <a:pt x="3228232" y="932705"/>
                </a:lnTo>
                <a:lnTo>
                  <a:pt x="3232425" y="931481"/>
                </a:lnTo>
                <a:lnTo>
                  <a:pt x="3236078" y="928162"/>
                </a:lnTo>
                <a:lnTo>
                  <a:pt x="3242843" y="919902"/>
                </a:lnTo>
                <a:lnTo>
                  <a:pt x="3245683" y="918075"/>
                </a:lnTo>
                <a:lnTo>
                  <a:pt x="3249205" y="914824"/>
                </a:lnTo>
                <a:lnTo>
                  <a:pt x="3251777" y="911301"/>
                </a:lnTo>
                <a:lnTo>
                  <a:pt x="3252994" y="908249"/>
                </a:lnTo>
                <a:lnTo>
                  <a:pt x="3252994" y="901071"/>
                </a:lnTo>
                <a:lnTo>
                  <a:pt x="3254889" y="897752"/>
                </a:lnTo>
                <a:lnTo>
                  <a:pt x="3257188" y="896801"/>
                </a:lnTo>
                <a:lnTo>
                  <a:pt x="3264493" y="896665"/>
                </a:lnTo>
                <a:lnTo>
                  <a:pt x="3266252" y="896061"/>
                </a:lnTo>
                <a:lnTo>
                  <a:pt x="3267600" y="894843"/>
                </a:lnTo>
                <a:lnTo>
                  <a:pt x="3268010" y="892737"/>
                </a:lnTo>
                <a:lnTo>
                  <a:pt x="3268550" y="889219"/>
                </a:lnTo>
                <a:lnTo>
                  <a:pt x="3269768" y="887255"/>
                </a:lnTo>
                <a:lnTo>
                  <a:pt x="3271122" y="886105"/>
                </a:lnTo>
                <a:lnTo>
                  <a:pt x="3271663" y="885160"/>
                </a:lnTo>
                <a:lnTo>
                  <a:pt x="3273557" y="885023"/>
                </a:lnTo>
                <a:lnTo>
                  <a:pt x="3283168" y="880150"/>
                </a:lnTo>
                <a:lnTo>
                  <a:pt x="3284385" y="878932"/>
                </a:lnTo>
                <a:lnTo>
                  <a:pt x="3287367" y="873718"/>
                </a:lnTo>
                <a:lnTo>
                  <a:pt x="3298730" y="842693"/>
                </a:lnTo>
                <a:lnTo>
                  <a:pt x="3306576" y="827926"/>
                </a:lnTo>
                <a:lnTo>
                  <a:pt x="3311447" y="821897"/>
                </a:lnTo>
                <a:lnTo>
                  <a:pt x="3309148" y="819187"/>
                </a:lnTo>
                <a:lnTo>
                  <a:pt x="3284664" y="814155"/>
                </a:lnTo>
                <a:close/>
                <a:moveTo>
                  <a:pt x="1771254" y="3138355"/>
                </a:moveTo>
                <a:lnTo>
                  <a:pt x="1768141" y="3138896"/>
                </a:lnTo>
                <a:lnTo>
                  <a:pt x="1767533" y="3138896"/>
                </a:lnTo>
                <a:lnTo>
                  <a:pt x="1762121" y="3138014"/>
                </a:lnTo>
                <a:lnTo>
                  <a:pt x="1759208" y="3135571"/>
                </a:lnTo>
                <a:lnTo>
                  <a:pt x="1758537" y="3131308"/>
                </a:lnTo>
                <a:lnTo>
                  <a:pt x="1760836" y="3125279"/>
                </a:lnTo>
                <a:lnTo>
                  <a:pt x="1763942" y="3123992"/>
                </a:lnTo>
                <a:lnTo>
                  <a:pt x="1766241" y="3127516"/>
                </a:lnTo>
                <a:lnTo>
                  <a:pt x="1768745" y="3133141"/>
                </a:lnTo>
                <a:lnTo>
                  <a:pt x="1771857" y="3138014"/>
                </a:lnTo>
                <a:lnTo>
                  <a:pt x="1771254" y="3138355"/>
                </a:lnTo>
                <a:close/>
              </a:path>
            </a:pathLst>
          </a:custGeom>
          <a:solidFill>
            <a:srgbClr val="757575"/>
          </a:solidFill>
          <a:ln w="5690" cap="flat">
            <a:noFill/>
            <a:prstDash val="solid"/>
            <a:miter/>
          </a:ln>
        </p:spPr>
        <p:txBody>
          <a:bodyPr rtlCol="0" anchor="ctr"/>
          <a:lstStyle/>
          <a:p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91" name="Triangle 48">
            <a:extLst>
              <a:ext uri="{FF2B5EF4-FFF2-40B4-BE49-F238E27FC236}">
                <a16:creationId xmlns:a16="http://schemas.microsoft.com/office/drawing/2014/main" id="{4A4BA296-FCDC-00E8-4EB1-2A5B25C7F4A3}"/>
              </a:ext>
            </a:extLst>
          </p:cNvPr>
          <p:cNvSpPr/>
          <p:nvPr/>
        </p:nvSpPr>
        <p:spPr>
          <a:xfrm rot="10800000">
            <a:off x="4575212" y="3445374"/>
            <a:ext cx="1748990" cy="1050282"/>
          </a:xfrm>
          <a:prstGeom prst="triangle">
            <a:avLst>
              <a:gd name="adj" fmla="val 70403"/>
            </a:avLst>
          </a:prstGeom>
          <a:gradFill flip="none" rotWithShape="1">
            <a:gsLst>
              <a:gs pos="0">
                <a:srgbClr val="757575">
                  <a:alpha val="23944"/>
                </a:srgb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92" name="Teardrop 91">
            <a:extLst>
              <a:ext uri="{FF2B5EF4-FFF2-40B4-BE49-F238E27FC236}">
                <a16:creationId xmlns:a16="http://schemas.microsoft.com/office/drawing/2014/main" id="{A97043B0-9272-E276-2A9F-282AD883B0D3}"/>
              </a:ext>
            </a:extLst>
          </p:cNvPr>
          <p:cNvSpPr/>
          <p:nvPr/>
        </p:nvSpPr>
        <p:spPr>
          <a:xfrm rot="8100000">
            <a:off x="5013486" y="4295701"/>
            <a:ext cx="174723" cy="174723"/>
          </a:xfrm>
          <a:prstGeom prst="teardrop">
            <a:avLst/>
          </a:prstGeom>
          <a:solidFill>
            <a:srgbClr val="CD1719"/>
          </a:solidFill>
          <a:ln w="15875">
            <a:solidFill>
              <a:schemeClr val="bg1"/>
            </a:solidFill>
          </a:ln>
          <a:effectLst>
            <a:outerShdw blurRad="152400" dir="5400000" sx="90000" sy="-19000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1A2BC08-F7A4-59DD-CB5C-6384981EBC73}"/>
              </a:ext>
            </a:extLst>
          </p:cNvPr>
          <p:cNvSpPr txBox="1"/>
          <p:nvPr/>
        </p:nvSpPr>
        <p:spPr>
          <a:xfrm>
            <a:off x="4133753" y="855922"/>
            <a:ext cx="2567068" cy="201182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s-ES" sz="1200" dirty="0">
                <a:latin typeface="Century Gothic" panose="020B0502020202020204" pitchFamily="34" charset="0"/>
              </a:rPr>
              <a:t>VIRE - NORMANDIE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018D97BD-BB2F-797B-5D52-0B03AAA616D2}"/>
              </a:ext>
            </a:extLst>
          </p:cNvPr>
          <p:cNvSpPr/>
          <p:nvPr/>
        </p:nvSpPr>
        <p:spPr>
          <a:xfrm rot="13500000">
            <a:off x="4018407" y="1120219"/>
            <a:ext cx="2834386" cy="2796984"/>
          </a:xfrm>
          <a:prstGeom prst="ellipse">
            <a:avLst/>
          </a:prstGeom>
          <a:noFill/>
          <a:ln w="9525" cap="rnd">
            <a:gradFill>
              <a:gsLst>
                <a:gs pos="50000">
                  <a:schemeClr val="tx1">
                    <a:alpha val="36000"/>
                  </a:schemeClr>
                </a:gs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Century Gothic" panose="020B0502020202020204" pitchFamily="34" charset="0"/>
            </a:endParaRPr>
          </a:p>
        </p:txBody>
      </p:sp>
      <p:sp>
        <p:nvSpPr>
          <p:cNvPr id="18" name="object 6">
            <a:extLst>
              <a:ext uri="{FF2B5EF4-FFF2-40B4-BE49-F238E27FC236}">
                <a16:creationId xmlns:a16="http://schemas.microsoft.com/office/drawing/2014/main" id="{C6817C69-23F5-DE2F-F6A5-1E363588105F}"/>
              </a:ext>
            </a:extLst>
          </p:cNvPr>
          <p:cNvSpPr txBox="1"/>
          <p:nvPr/>
        </p:nvSpPr>
        <p:spPr>
          <a:xfrm>
            <a:off x="693728" y="3531294"/>
            <a:ext cx="1840973" cy="149912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5875">
              <a:lnSpc>
                <a:spcPct val="100000"/>
              </a:lnSpc>
              <a:spcBef>
                <a:spcPts val="130"/>
              </a:spcBef>
            </a:pPr>
            <a:r>
              <a:rPr lang="en-GB" sz="1200" spc="300" dirty="0" smtClean="0">
                <a:latin typeface="Century Gothic" panose="020B0502020202020204" pitchFamily="34" charset="0"/>
              </a:rPr>
              <a:t>SITIO DE PRODUCCIÓN</a:t>
            </a:r>
          </a:p>
          <a:p>
            <a:pPr marL="12700">
              <a:spcBef>
                <a:spcPts val="1015"/>
              </a:spcBef>
            </a:pPr>
            <a:r>
              <a:rPr lang="fr-FR" sz="1600" b="1" dirty="0" smtClean="0">
                <a:latin typeface="Century Gothic" panose="020B0502020202020204" pitchFamily="34" charset="0"/>
              </a:rPr>
              <a:t>45 </a:t>
            </a:r>
            <a:r>
              <a:rPr lang="fr-FR" sz="1600" b="1" dirty="0">
                <a:latin typeface="Century Gothic" panose="020B0502020202020204" pitchFamily="34" charset="0"/>
              </a:rPr>
              <a:t>000 m² </a:t>
            </a:r>
            <a:br>
              <a:rPr lang="fr-FR" sz="1600" b="1" dirty="0">
                <a:latin typeface="Century Gothic" panose="020B0502020202020204" pitchFamily="34" charset="0"/>
              </a:rPr>
            </a:b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Un sitio completamente automatizado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: 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Uno </a:t>
            </a:r>
            <a:r>
              <a:rPr lang="es-ES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de los más eficientes de Europa</a:t>
            </a:r>
            <a:endParaRPr sz="12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7F5DCB34-B16B-63AE-0F75-CC5CF4BD4F3A}"/>
              </a:ext>
            </a:extLst>
          </p:cNvPr>
          <p:cNvSpPr txBox="1"/>
          <p:nvPr/>
        </p:nvSpPr>
        <p:spPr>
          <a:xfrm>
            <a:off x="8389612" y="914249"/>
            <a:ext cx="1792661" cy="162736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5875" algn="r">
              <a:lnSpc>
                <a:spcPct val="100000"/>
              </a:lnSpc>
              <a:spcBef>
                <a:spcPts val="130"/>
              </a:spcBef>
            </a:pPr>
            <a:r>
              <a:rPr lang="en-GB" sz="1200" spc="300" dirty="0" smtClean="0">
                <a:latin typeface="Century Gothic" panose="020B0502020202020204" pitchFamily="34" charset="0"/>
              </a:rPr>
              <a:t>COPACKING</a:t>
            </a:r>
            <a:endParaRPr lang="en-GB" sz="1200" spc="300" dirty="0">
              <a:latin typeface="Century Gothic" panose="020B0502020202020204" pitchFamily="34" charset="0"/>
            </a:endParaRPr>
          </a:p>
          <a:p>
            <a:pPr marL="12700" algn="r">
              <a:spcBef>
                <a:spcPts val="1015"/>
              </a:spcBef>
            </a:pPr>
            <a:r>
              <a:rPr lang="en-GB" sz="1600" b="1" dirty="0">
                <a:latin typeface="Century Gothic" panose="020B0502020202020204" pitchFamily="34" charset="0"/>
                <a:cs typeface="Gotham Bold"/>
              </a:rPr>
              <a:t>2</a:t>
            </a:r>
            <a:r>
              <a:rPr lang="en-GB" sz="1600" b="1" spc="-185" dirty="0">
                <a:latin typeface="Century Gothic" panose="020B0502020202020204" pitchFamily="34" charset="0"/>
                <a:cs typeface="Gotham Bold"/>
              </a:rPr>
              <a:t> </a:t>
            </a:r>
            <a:r>
              <a:rPr lang="en-GB" sz="1600" b="1" dirty="0">
                <a:latin typeface="Century Gothic" panose="020B0502020202020204" pitchFamily="34" charset="0"/>
                <a:cs typeface="Gotham Bold"/>
              </a:rPr>
              <a:t>500 </a:t>
            </a:r>
            <a:r>
              <a:rPr lang="en-GB" sz="1600" b="1" spc="-5" dirty="0">
                <a:latin typeface="Century Gothic" panose="020B0502020202020204" pitchFamily="34" charset="0"/>
                <a:cs typeface="Gotham Bold"/>
              </a:rPr>
              <a:t>m</a:t>
            </a:r>
            <a:r>
              <a:rPr lang="en-GB" sz="1200" b="1" spc="7" baseline="32407" dirty="0">
                <a:latin typeface="Century Gothic" panose="020B0502020202020204" pitchFamily="34" charset="0"/>
                <a:cs typeface="Gotham Bold"/>
              </a:rPr>
              <a:t>2</a:t>
            </a:r>
            <a:r>
              <a:rPr lang="en-GB" sz="1200" b="1" baseline="32407" dirty="0">
                <a:latin typeface="Century Gothic" panose="020B0502020202020204" pitchFamily="34" charset="0"/>
                <a:cs typeface="Gotham Bold"/>
              </a:rPr>
              <a:t> </a:t>
            </a:r>
            <a:br>
              <a:rPr lang="en-GB" sz="1200" b="1" baseline="32407" dirty="0">
                <a:latin typeface="Century Gothic" panose="020B0502020202020204" pitchFamily="34" charset="0"/>
                <a:cs typeface="Gotham Bold"/>
              </a:rPr>
            </a:b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exclusivo para dar </a:t>
            </a:r>
            <a:r>
              <a:rPr lang="es-ES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solución 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a </a:t>
            </a:r>
            <a:r>
              <a:rPr lang="es-ES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los embalajes 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personalizados</a:t>
            </a:r>
            <a:endParaRPr lang="en-GB" sz="12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  <a:p>
            <a:pPr marL="12700" algn="r">
              <a:spcBef>
                <a:spcPts val="1015"/>
              </a:spcBef>
            </a:pP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37" name="object 6">
            <a:extLst>
              <a:ext uri="{FF2B5EF4-FFF2-40B4-BE49-F238E27FC236}">
                <a16:creationId xmlns:a16="http://schemas.microsoft.com/office/drawing/2014/main" id="{C9506BF6-0F6C-7F89-3422-5CD99CB46FCE}"/>
              </a:ext>
            </a:extLst>
          </p:cNvPr>
          <p:cNvSpPr txBox="1"/>
          <p:nvPr/>
        </p:nvSpPr>
        <p:spPr>
          <a:xfrm>
            <a:off x="8207138" y="3510100"/>
            <a:ext cx="1975135" cy="1778692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5875" algn="r">
              <a:lnSpc>
                <a:spcPct val="100000"/>
              </a:lnSpc>
              <a:spcBef>
                <a:spcPts val="130"/>
              </a:spcBef>
            </a:pPr>
            <a:r>
              <a:rPr lang="en-GB" sz="1200" spc="300" dirty="0" smtClean="0">
                <a:latin typeface="Century Gothic" panose="020B0502020202020204" pitchFamily="34" charset="0"/>
              </a:rPr>
              <a:t>PLATAFORMA LOGÍSTICA</a:t>
            </a:r>
          </a:p>
          <a:p>
            <a:pPr marL="15875" algn="r">
              <a:lnSpc>
                <a:spcPct val="100000"/>
              </a:lnSpc>
              <a:spcBef>
                <a:spcPts val="130"/>
              </a:spcBef>
            </a:pPr>
            <a:r>
              <a:rPr lang="en-GB" sz="1600" b="1" dirty="0" smtClean="0">
                <a:latin typeface="Century Gothic" panose="020B0502020202020204" pitchFamily="34" charset="0"/>
                <a:cs typeface="Gotham Bold"/>
              </a:rPr>
              <a:t>25 </a:t>
            </a:r>
            <a:r>
              <a:rPr lang="en-GB" sz="1600" b="1" dirty="0">
                <a:latin typeface="Century Gothic" panose="020B0502020202020204" pitchFamily="34" charset="0"/>
                <a:cs typeface="Gotham Bold"/>
              </a:rPr>
              <a:t>000 </a:t>
            </a:r>
            <a:r>
              <a:rPr lang="en-GB" sz="1600" b="1" spc="-5" dirty="0">
                <a:latin typeface="Century Gothic" panose="020B0502020202020204" pitchFamily="34" charset="0"/>
              </a:rPr>
              <a:t>m</a:t>
            </a:r>
            <a:r>
              <a:rPr lang="en-GB" sz="1600" b="1" spc="-5" baseline="30000" dirty="0">
                <a:latin typeface="Century Gothic" panose="020B0502020202020204" pitchFamily="34" charset="0"/>
              </a:rPr>
              <a:t>2</a:t>
            </a:r>
            <a:r>
              <a:rPr lang="en-GB" sz="1600" b="1" dirty="0">
                <a:latin typeface="Century Gothic" panose="020B0502020202020204" pitchFamily="34" charset="0"/>
                <a:cs typeface="Gotham Bold"/>
              </a:rPr>
              <a:t> </a:t>
            </a:r>
            <a:br>
              <a:rPr lang="en-GB" sz="1600" b="1" dirty="0">
                <a:latin typeface="Century Gothic" panose="020B0502020202020204" pitchFamily="34" charset="0"/>
                <a:cs typeface="Gotham Bold"/>
              </a:rPr>
            </a:b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dedicados al </a:t>
            </a:r>
            <a:r>
              <a:rPr lang="es-ES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almacenaje</a:t>
            </a: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,</a:t>
            </a:r>
          </a:p>
          <a:p>
            <a:pPr marL="15875" algn="r">
              <a:lnSpc>
                <a:spcPct val="100000"/>
              </a:lnSpc>
              <a:spcBef>
                <a:spcPts val="130"/>
              </a:spcBef>
            </a:pP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a la </a:t>
            </a:r>
            <a:r>
              <a:rPr lang="es-ES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recepción</a:t>
            </a: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, </a:t>
            </a:r>
            <a:r>
              <a:rPr lang="es-ES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carga</a:t>
            </a: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 y </a:t>
            </a:r>
            <a:r>
              <a:rPr lang="es-ES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expedición</a:t>
            </a: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. Capacidad</a:t>
            </a:r>
          </a:p>
          <a:p>
            <a:pPr marL="15875" algn="r">
              <a:lnSpc>
                <a:spcPct val="100000"/>
              </a:lnSpc>
              <a:spcBef>
                <a:spcPts val="130"/>
              </a:spcBef>
            </a:pP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de 36000 </a:t>
            </a:r>
            <a:r>
              <a:rPr lang="es-ES" sz="12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palets</a:t>
            </a: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 40 plataformas de carga</a:t>
            </a:r>
            <a:endParaRPr lang="en-GB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9B42E2AD-5EA4-A84A-5AE1-BC138D37FA03}"/>
              </a:ext>
            </a:extLst>
          </p:cNvPr>
          <p:cNvSpPr/>
          <p:nvPr/>
        </p:nvSpPr>
        <p:spPr>
          <a:xfrm rot="13500000">
            <a:off x="3865197" y="969031"/>
            <a:ext cx="3140806" cy="3099360"/>
          </a:xfrm>
          <a:prstGeom prst="ellipse">
            <a:avLst/>
          </a:prstGeom>
          <a:noFill/>
          <a:ln w="9525" cap="rnd">
            <a:gradFill>
              <a:gsLst>
                <a:gs pos="50000">
                  <a:schemeClr val="tx1">
                    <a:alpha val="13089"/>
                  </a:schemeClr>
                </a:gs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Century Gothic" panose="020B0502020202020204" pitchFamily="34" charset="0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24F3AF57-7D83-8A0F-86D0-ACB868786281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C498C27B-2E0A-14B4-2105-09198BC2C3D0}"/>
              </a:ext>
            </a:extLst>
          </p:cNvPr>
          <p:cNvCxnSpPr>
            <a:cxnSpLocks/>
          </p:cNvCxnSpPr>
          <p:nvPr/>
        </p:nvCxnSpPr>
        <p:spPr>
          <a:xfrm>
            <a:off x="558800" y="914249"/>
            <a:ext cx="0" cy="1314462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0EB1E519-53E4-DD98-E7ED-1604198E88A1}"/>
              </a:ext>
            </a:extLst>
          </p:cNvPr>
          <p:cNvCxnSpPr>
            <a:cxnSpLocks/>
          </p:cNvCxnSpPr>
          <p:nvPr/>
        </p:nvCxnSpPr>
        <p:spPr>
          <a:xfrm>
            <a:off x="558800" y="3510100"/>
            <a:ext cx="0" cy="1314462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C500AFEB-92E5-E305-5DB4-B2CE2D64A3DA}"/>
              </a:ext>
            </a:extLst>
          </p:cNvPr>
          <p:cNvCxnSpPr>
            <a:cxnSpLocks/>
          </p:cNvCxnSpPr>
          <p:nvPr/>
        </p:nvCxnSpPr>
        <p:spPr>
          <a:xfrm>
            <a:off x="10312400" y="3510100"/>
            <a:ext cx="0" cy="168379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2A7514E8-E9BB-7B83-C12C-DC45CB384F1D}"/>
              </a:ext>
            </a:extLst>
          </p:cNvPr>
          <p:cNvCxnSpPr>
            <a:cxnSpLocks/>
          </p:cNvCxnSpPr>
          <p:nvPr/>
        </p:nvCxnSpPr>
        <p:spPr>
          <a:xfrm>
            <a:off x="10312400" y="914249"/>
            <a:ext cx="0" cy="1314462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ed Rectangle 16">
            <a:extLst>
              <a:ext uri="{FF2B5EF4-FFF2-40B4-BE49-F238E27FC236}">
                <a16:creationId xmlns:a16="http://schemas.microsoft.com/office/drawing/2014/main" id="{A930ABF9-1396-1FE7-5E8C-FDD99899AEF3}"/>
              </a:ext>
            </a:extLst>
          </p:cNvPr>
          <p:cNvSpPr/>
          <p:nvPr/>
        </p:nvSpPr>
        <p:spPr>
          <a:xfrm>
            <a:off x="4160409" y="1260347"/>
            <a:ext cx="2550382" cy="25167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41036" dir="2700000" algn="tl" rotWithShape="0">
              <a:prstClr val="black">
                <a:alpha val="18969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spc="1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C7A6235B-2DC9-18B2-C7B0-D040726503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73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60409" y="1260347"/>
            <a:ext cx="2550382" cy="2516728"/>
          </a:xfrm>
          <a:custGeom>
            <a:avLst/>
            <a:gdLst>
              <a:gd name="connsiteX0" fmla="*/ 1258364 w 2550382"/>
              <a:gd name="connsiteY0" fmla="*/ 0 h 2516728"/>
              <a:gd name="connsiteX1" fmla="*/ 1292018 w 2550382"/>
              <a:gd name="connsiteY1" fmla="*/ 0 h 2516728"/>
              <a:gd name="connsiteX2" fmla="*/ 2550382 w 2550382"/>
              <a:gd name="connsiteY2" fmla="*/ 1258364 h 2516728"/>
              <a:gd name="connsiteX3" fmla="*/ 1292018 w 2550382"/>
              <a:gd name="connsiteY3" fmla="*/ 2516728 h 2516728"/>
              <a:gd name="connsiteX4" fmla="*/ 1258364 w 2550382"/>
              <a:gd name="connsiteY4" fmla="*/ 2516728 h 2516728"/>
              <a:gd name="connsiteX5" fmla="*/ 0 w 2550382"/>
              <a:gd name="connsiteY5" fmla="*/ 1258364 h 2516728"/>
              <a:gd name="connsiteX6" fmla="*/ 1258364 w 2550382"/>
              <a:gd name="connsiteY6" fmla="*/ 0 h 251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50382" h="2516728">
                <a:moveTo>
                  <a:pt x="1258364" y="0"/>
                </a:moveTo>
                <a:lnTo>
                  <a:pt x="1292018" y="0"/>
                </a:lnTo>
                <a:cubicBezTo>
                  <a:pt x="1986993" y="0"/>
                  <a:pt x="2550382" y="563389"/>
                  <a:pt x="2550382" y="1258364"/>
                </a:cubicBezTo>
                <a:cubicBezTo>
                  <a:pt x="2550382" y="1953339"/>
                  <a:pt x="1986993" y="2516728"/>
                  <a:pt x="1292018" y="2516728"/>
                </a:cubicBezTo>
                <a:lnTo>
                  <a:pt x="1258364" y="2516728"/>
                </a:lnTo>
                <a:cubicBezTo>
                  <a:pt x="563389" y="2516728"/>
                  <a:pt x="0" y="1953339"/>
                  <a:pt x="0" y="1258364"/>
                </a:cubicBezTo>
                <a:cubicBezTo>
                  <a:pt x="0" y="563389"/>
                  <a:pt x="563389" y="0"/>
                  <a:pt x="1258364" y="0"/>
                </a:cubicBezTo>
                <a:close/>
              </a:path>
            </a:pathLst>
          </a:custGeom>
          <a:ln w="25400">
            <a:solidFill>
              <a:schemeClr val="bg1"/>
            </a:solidFill>
          </a:ln>
        </p:spPr>
      </p:pic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7C127338-FAE3-8126-D96F-F0128706A6AC}"/>
              </a:ext>
            </a:extLst>
          </p:cNvPr>
          <p:cNvSpPr/>
          <p:nvPr/>
        </p:nvSpPr>
        <p:spPr>
          <a:xfrm>
            <a:off x="4356042" y="1559151"/>
            <a:ext cx="1959803" cy="1840911"/>
          </a:xfrm>
          <a:custGeom>
            <a:avLst/>
            <a:gdLst>
              <a:gd name="connsiteX0" fmla="*/ 2322596 w 2656003"/>
              <a:gd name="connsiteY0" fmla="*/ 94823 h 2494877"/>
              <a:gd name="connsiteX1" fmla="*/ 2415091 w 2656003"/>
              <a:gd name="connsiteY1" fmla="*/ 19353 h 2494877"/>
              <a:gd name="connsiteX2" fmla="*/ 2423676 w 2656003"/>
              <a:gd name="connsiteY2" fmla="*/ 36571 h 2494877"/>
              <a:gd name="connsiteX3" fmla="*/ 2552741 w 2656003"/>
              <a:gd name="connsiteY3" fmla="*/ 0 h 2494877"/>
              <a:gd name="connsiteX4" fmla="*/ 2615067 w 2656003"/>
              <a:gd name="connsiteY4" fmla="*/ 73093 h 2494877"/>
              <a:gd name="connsiteX5" fmla="*/ 2636602 w 2656003"/>
              <a:gd name="connsiteY5" fmla="*/ 70959 h 2494877"/>
              <a:gd name="connsiteX6" fmla="*/ 2656003 w 2656003"/>
              <a:gd name="connsiteY6" fmla="*/ 111847 h 2494877"/>
              <a:gd name="connsiteX7" fmla="*/ 2629958 w 2656003"/>
              <a:gd name="connsiteY7" fmla="*/ 122760 h 2494877"/>
              <a:gd name="connsiteX8" fmla="*/ 2629958 w 2656003"/>
              <a:gd name="connsiteY8" fmla="*/ 103359 h 2494877"/>
              <a:gd name="connsiteX9" fmla="*/ 2599837 w 2656003"/>
              <a:gd name="connsiteY9" fmla="*/ 111993 h 2494877"/>
              <a:gd name="connsiteX10" fmla="*/ 2614873 w 2656003"/>
              <a:gd name="connsiteY10" fmla="*/ 152832 h 2494877"/>
              <a:gd name="connsiteX11" fmla="*/ 2462381 w 2656003"/>
              <a:gd name="connsiteY11" fmla="*/ 221705 h 2494877"/>
              <a:gd name="connsiteX12" fmla="*/ 2492501 w 2656003"/>
              <a:gd name="connsiteY12" fmla="*/ 363721 h 2494877"/>
              <a:gd name="connsiteX13" fmla="*/ 2200030 w 2656003"/>
              <a:gd name="connsiteY13" fmla="*/ 385256 h 2494877"/>
              <a:gd name="connsiteX14" fmla="*/ 2212932 w 2656003"/>
              <a:gd name="connsiteY14" fmla="*/ 419645 h 2494877"/>
              <a:gd name="connsiteX15" fmla="*/ 2193531 w 2656003"/>
              <a:gd name="connsiteY15" fmla="*/ 423961 h 2494877"/>
              <a:gd name="connsiteX16" fmla="*/ 2197848 w 2656003"/>
              <a:gd name="connsiteY16" fmla="*/ 484153 h 2494877"/>
              <a:gd name="connsiteX17" fmla="*/ 2113938 w 2656003"/>
              <a:gd name="connsiteY17" fmla="*/ 512139 h 2494877"/>
              <a:gd name="connsiteX18" fmla="*/ 2006408 w 2656003"/>
              <a:gd name="connsiteY18" fmla="*/ 871059 h 2494877"/>
              <a:gd name="connsiteX19" fmla="*/ 2040845 w 2656003"/>
              <a:gd name="connsiteY19" fmla="*/ 959236 h 2494877"/>
              <a:gd name="connsiteX20" fmla="*/ 2010725 w 2656003"/>
              <a:gd name="connsiteY20" fmla="*/ 967821 h 2494877"/>
              <a:gd name="connsiteX21" fmla="*/ 1993506 w 2656003"/>
              <a:gd name="connsiteY21" fmla="*/ 942018 h 2494877"/>
              <a:gd name="connsiteX22" fmla="*/ 1941899 w 2656003"/>
              <a:gd name="connsiteY22" fmla="*/ 997941 h 2494877"/>
              <a:gd name="connsiteX23" fmla="*/ 2023675 w 2656003"/>
              <a:gd name="connsiteY23" fmla="*/ 1096984 h 2494877"/>
              <a:gd name="connsiteX24" fmla="*/ 2025809 w 2656003"/>
              <a:gd name="connsiteY24" fmla="*/ 1152859 h 2494877"/>
              <a:gd name="connsiteX25" fmla="*/ 1896792 w 2656003"/>
              <a:gd name="connsiteY25" fmla="*/ 1555042 h 2494877"/>
              <a:gd name="connsiteX26" fmla="*/ 1995737 w 2656003"/>
              <a:gd name="connsiteY26" fmla="*/ 1598064 h 2494877"/>
              <a:gd name="connsiteX27" fmla="*/ 2017224 w 2656003"/>
              <a:gd name="connsiteY27" fmla="*/ 1677609 h 2494877"/>
              <a:gd name="connsiteX28" fmla="*/ 1888207 w 2656003"/>
              <a:gd name="connsiteY28" fmla="*/ 1675474 h 2494877"/>
              <a:gd name="connsiteX29" fmla="*/ 1883890 w 2656003"/>
              <a:gd name="connsiteY29" fmla="*/ 1705595 h 2494877"/>
              <a:gd name="connsiteX30" fmla="*/ 1597725 w 2656003"/>
              <a:gd name="connsiteY30" fmla="*/ 1724996 h 2494877"/>
              <a:gd name="connsiteX31" fmla="*/ 1515998 w 2656003"/>
              <a:gd name="connsiteY31" fmla="*/ 1793772 h 2494877"/>
              <a:gd name="connsiteX32" fmla="*/ 1550435 w 2656003"/>
              <a:gd name="connsiteY32" fmla="*/ 1813173 h 2494877"/>
              <a:gd name="connsiteX33" fmla="*/ 1548252 w 2656003"/>
              <a:gd name="connsiteY33" fmla="*/ 1830392 h 2494877"/>
              <a:gd name="connsiteX34" fmla="*/ 1410650 w 2656003"/>
              <a:gd name="connsiteY34" fmla="*/ 1905668 h 2494877"/>
              <a:gd name="connsiteX35" fmla="*/ 1455806 w 2656003"/>
              <a:gd name="connsiteY35" fmla="*/ 1963871 h 2494877"/>
              <a:gd name="connsiteX36" fmla="*/ 1453624 w 2656003"/>
              <a:gd name="connsiteY36" fmla="*/ 2077852 h 2494877"/>
              <a:gd name="connsiteX37" fmla="*/ 1507558 w 2656003"/>
              <a:gd name="connsiteY37" fmla="*/ 2129216 h 2494877"/>
              <a:gd name="connsiteX38" fmla="*/ 1475304 w 2656003"/>
              <a:gd name="connsiteY38" fmla="*/ 2174372 h 2494877"/>
              <a:gd name="connsiteX39" fmla="*/ 1406479 w 2656003"/>
              <a:gd name="connsiteY39" fmla="*/ 2191591 h 2494877"/>
              <a:gd name="connsiteX40" fmla="*/ 1417247 w 2656003"/>
              <a:gd name="connsiteY40" fmla="*/ 2152789 h 2494877"/>
              <a:gd name="connsiteX41" fmla="*/ 1305400 w 2656003"/>
              <a:gd name="connsiteY41" fmla="*/ 2174275 h 2494877"/>
              <a:gd name="connsiteX42" fmla="*/ 1303265 w 2656003"/>
              <a:gd name="connsiteY42" fmla="*/ 2234516 h 2494877"/>
              <a:gd name="connsiteX43" fmla="*/ 1275279 w 2656003"/>
              <a:gd name="connsiteY43" fmla="*/ 2234516 h 2494877"/>
              <a:gd name="connsiteX44" fmla="*/ 1240891 w 2656003"/>
              <a:gd name="connsiteY44" fmla="*/ 2187420 h 2494877"/>
              <a:gd name="connsiteX45" fmla="*/ 1296815 w 2656003"/>
              <a:gd name="connsiteY45" fmla="*/ 2127228 h 2494877"/>
              <a:gd name="connsiteX46" fmla="*/ 1271011 w 2656003"/>
              <a:gd name="connsiteY46" fmla="*/ 2109815 h 2494877"/>
              <a:gd name="connsiteX47" fmla="*/ 1240891 w 2656003"/>
              <a:gd name="connsiteY47" fmla="*/ 1909839 h 2494877"/>
              <a:gd name="connsiteX48" fmla="*/ 1193553 w 2656003"/>
              <a:gd name="connsiteY48" fmla="*/ 1922741 h 2494877"/>
              <a:gd name="connsiteX49" fmla="*/ 1170029 w 2656003"/>
              <a:gd name="connsiteY49" fmla="*/ 1963628 h 2494877"/>
              <a:gd name="connsiteX50" fmla="*/ 1101203 w 2656003"/>
              <a:gd name="connsiteY50" fmla="*/ 1965811 h 2494877"/>
              <a:gd name="connsiteX51" fmla="*/ 1101203 w 2656003"/>
              <a:gd name="connsiteY51" fmla="*/ 1935691 h 2494877"/>
              <a:gd name="connsiteX52" fmla="*/ 1081802 w 2656003"/>
              <a:gd name="connsiteY52" fmla="*/ 1933508 h 2494877"/>
              <a:gd name="connsiteX53" fmla="*/ 1081802 w 2656003"/>
              <a:gd name="connsiteY53" fmla="*/ 1869000 h 2494877"/>
              <a:gd name="connsiteX54" fmla="*/ 1002210 w 2656003"/>
              <a:gd name="connsiteY54" fmla="*/ 1828161 h 2494877"/>
              <a:gd name="connsiteX55" fmla="*/ 997941 w 2656003"/>
              <a:gd name="connsiteY55" fmla="*/ 1869000 h 2494877"/>
              <a:gd name="connsiteX56" fmla="*/ 944152 w 2656003"/>
              <a:gd name="connsiteY56" fmla="*/ 1909888 h 2494877"/>
              <a:gd name="connsiteX57" fmla="*/ 896862 w 2656003"/>
              <a:gd name="connsiteY57" fmla="*/ 1860415 h 2494877"/>
              <a:gd name="connsiteX58" fmla="*/ 855974 w 2656003"/>
              <a:gd name="connsiteY58" fmla="*/ 1894803 h 2494877"/>
              <a:gd name="connsiteX59" fmla="*/ 821586 w 2656003"/>
              <a:gd name="connsiteY59" fmla="*/ 1892669 h 2494877"/>
              <a:gd name="connsiteX60" fmla="*/ 782784 w 2656003"/>
              <a:gd name="connsiteY60" fmla="*/ 1950872 h 2494877"/>
              <a:gd name="connsiteX61" fmla="*/ 728994 w 2656003"/>
              <a:gd name="connsiteY61" fmla="*/ 1983126 h 2494877"/>
              <a:gd name="connsiteX62" fmla="*/ 722544 w 2656003"/>
              <a:gd name="connsiteY62" fmla="*/ 2036916 h 2494877"/>
              <a:gd name="connsiteX63" fmla="*/ 655901 w 2656003"/>
              <a:gd name="connsiteY63" fmla="*/ 2107730 h 2494877"/>
              <a:gd name="connsiteX64" fmla="*/ 597698 w 2656003"/>
              <a:gd name="connsiteY64" fmla="*/ 2103413 h 2494877"/>
              <a:gd name="connsiteX65" fmla="*/ 612734 w 2656003"/>
              <a:gd name="connsiteY65" fmla="*/ 2165787 h 2494877"/>
              <a:gd name="connsiteX66" fmla="*/ 597698 w 2656003"/>
              <a:gd name="connsiteY66" fmla="*/ 2210943 h 2494877"/>
              <a:gd name="connsiteX67" fmla="*/ 589064 w 2656003"/>
              <a:gd name="connsiteY67" fmla="*/ 2264733 h 2494877"/>
              <a:gd name="connsiteX68" fmla="*/ 604149 w 2656003"/>
              <a:gd name="connsiteY68" fmla="*/ 2279769 h 2494877"/>
              <a:gd name="connsiteX69" fmla="*/ 593381 w 2656003"/>
              <a:gd name="connsiteY69" fmla="*/ 2316339 h 2494877"/>
              <a:gd name="connsiteX70" fmla="*/ 541774 w 2656003"/>
              <a:gd name="connsiteY70" fmla="*/ 2410968 h 2494877"/>
              <a:gd name="connsiteX71" fmla="*/ 415085 w 2656003"/>
              <a:gd name="connsiteY71" fmla="*/ 2479793 h 2494877"/>
              <a:gd name="connsiteX72" fmla="*/ 356882 w 2656003"/>
              <a:gd name="connsiteY72" fmla="*/ 2445356 h 2494877"/>
              <a:gd name="connsiteX73" fmla="*/ 341798 w 2656003"/>
              <a:gd name="connsiteY73" fmla="*/ 2462575 h 2494877"/>
              <a:gd name="connsiteX74" fmla="*/ 343981 w 2656003"/>
              <a:gd name="connsiteY74" fmla="*/ 2481976 h 2494877"/>
              <a:gd name="connsiteX75" fmla="*/ 318129 w 2656003"/>
              <a:gd name="connsiteY75" fmla="*/ 2494878 h 2494877"/>
              <a:gd name="connsiteX76" fmla="*/ 232134 w 2656003"/>
              <a:gd name="connsiteY76" fmla="*/ 2466892 h 2494877"/>
              <a:gd name="connsiteX77" fmla="*/ 165442 w 2656003"/>
              <a:gd name="connsiteY77" fmla="*/ 2389287 h 2494877"/>
              <a:gd name="connsiteX78" fmla="*/ 92494 w 2656003"/>
              <a:gd name="connsiteY78" fmla="*/ 2053940 h 2494877"/>
              <a:gd name="connsiteX79" fmla="*/ 62374 w 2656003"/>
              <a:gd name="connsiteY79" fmla="*/ 2028137 h 2494877"/>
              <a:gd name="connsiteX80" fmla="*/ 66691 w 2656003"/>
              <a:gd name="connsiteY80" fmla="*/ 1980847 h 2494877"/>
              <a:gd name="connsiteX81" fmla="*/ 0 w 2656003"/>
              <a:gd name="connsiteY81" fmla="*/ 1677609 h 2494877"/>
              <a:gd name="connsiteX82" fmla="*/ 45156 w 2656003"/>
              <a:gd name="connsiteY82" fmla="*/ 1606649 h 2494877"/>
              <a:gd name="connsiteX83" fmla="*/ 69019 w 2656003"/>
              <a:gd name="connsiteY83" fmla="*/ 1649671 h 2494877"/>
              <a:gd name="connsiteX84" fmla="*/ 122809 w 2656003"/>
              <a:gd name="connsiteY84" fmla="*/ 1658256 h 2494877"/>
              <a:gd name="connsiteX85" fmla="*/ 133334 w 2656003"/>
              <a:gd name="connsiteY85" fmla="*/ 1634490 h 2494877"/>
              <a:gd name="connsiteX86" fmla="*/ 374198 w 2656003"/>
              <a:gd name="connsiteY86" fmla="*/ 1496888 h 2494877"/>
              <a:gd name="connsiteX87" fmla="*/ 376380 w 2656003"/>
              <a:gd name="connsiteY87" fmla="*/ 1449549 h 2494877"/>
              <a:gd name="connsiteX88" fmla="*/ 436572 w 2656003"/>
              <a:gd name="connsiteY88" fmla="*/ 1434513 h 2494877"/>
              <a:gd name="connsiteX89" fmla="*/ 449474 w 2656003"/>
              <a:gd name="connsiteY89" fmla="*/ 1449549 h 2494877"/>
              <a:gd name="connsiteX90" fmla="*/ 471009 w 2656003"/>
              <a:gd name="connsiteY90" fmla="*/ 1423746 h 2494877"/>
              <a:gd name="connsiteX91" fmla="*/ 496812 w 2656003"/>
              <a:gd name="connsiteY91" fmla="*/ 1432379 h 2494877"/>
              <a:gd name="connsiteX92" fmla="*/ 505397 w 2656003"/>
              <a:gd name="connsiteY92" fmla="*/ 1408710 h 2494877"/>
              <a:gd name="connsiteX93" fmla="*/ 520433 w 2656003"/>
              <a:gd name="connsiteY93" fmla="*/ 1408710 h 2494877"/>
              <a:gd name="connsiteX94" fmla="*/ 533335 w 2656003"/>
              <a:gd name="connsiteY94" fmla="*/ 1385041 h 2494877"/>
              <a:gd name="connsiteX95" fmla="*/ 563455 w 2656003"/>
              <a:gd name="connsiteY95" fmla="*/ 1397942 h 2494877"/>
              <a:gd name="connsiteX96" fmla="*/ 778516 w 2656003"/>
              <a:gd name="connsiteY96" fmla="*/ 1126958 h 2494877"/>
              <a:gd name="connsiteX97" fmla="*/ 780650 w 2656003"/>
              <a:gd name="connsiteY97" fmla="*/ 1094704 h 2494877"/>
              <a:gd name="connsiteX98" fmla="*/ 1040866 w 2656003"/>
              <a:gd name="connsiteY98" fmla="*/ 1025879 h 2494877"/>
              <a:gd name="connsiteX99" fmla="*/ 1131227 w 2656003"/>
              <a:gd name="connsiteY99" fmla="*/ 989405 h 2494877"/>
              <a:gd name="connsiteX100" fmla="*/ 1206454 w 2656003"/>
              <a:gd name="connsiteY100" fmla="*/ 993673 h 2494877"/>
              <a:gd name="connsiteX101" fmla="*/ 1240891 w 2656003"/>
              <a:gd name="connsiteY101" fmla="*/ 959285 h 2494877"/>
              <a:gd name="connsiteX102" fmla="*/ 1243025 w 2656003"/>
              <a:gd name="connsiteY102" fmla="*/ 931347 h 2494877"/>
              <a:gd name="connsiteX103" fmla="*/ 1279596 w 2656003"/>
              <a:gd name="connsiteY103" fmla="*/ 922714 h 2494877"/>
              <a:gd name="connsiteX104" fmla="*/ 1283913 w 2656003"/>
              <a:gd name="connsiteY104" fmla="*/ 886143 h 2494877"/>
              <a:gd name="connsiteX105" fmla="*/ 1316167 w 2656003"/>
              <a:gd name="connsiteY105" fmla="*/ 845304 h 2494877"/>
              <a:gd name="connsiteX106" fmla="*/ 1290364 w 2656003"/>
              <a:gd name="connsiteY106" fmla="*/ 778661 h 2494877"/>
              <a:gd name="connsiteX107" fmla="*/ 1443050 w 2656003"/>
              <a:gd name="connsiteY107" fmla="*/ 542065 h 2494877"/>
              <a:gd name="connsiteX108" fmla="*/ 1421515 w 2656003"/>
              <a:gd name="connsiteY108" fmla="*/ 492593 h 2494877"/>
              <a:gd name="connsiteX109" fmla="*/ 1395711 w 2656003"/>
              <a:gd name="connsiteY109" fmla="*/ 414988 h 2494877"/>
              <a:gd name="connsiteX110" fmla="*/ 1369908 w 2656003"/>
              <a:gd name="connsiteY110" fmla="*/ 389185 h 2494877"/>
              <a:gd name="connsiteX111" fmla="*/ 1408710 w 2656003"/>
              <a:gd name="connsiteY111" fmla="*/ 350383 h 2494877"/>
              <a:gd name="connsiteX112" fmla="*/ 1359189 w 2656003"/>
              <a:gd name="connsiteY112" fmla="*/ 245375 h 2494877"/>
              <a:gd name="connsiteX113" fmla="*/ 1406479 w 2656003"/>
              <a:gd name="connsiteY113" fmla="*/ 193962 h 2494877"/>
              <a:gd name="connsiteX114" fmla="*/ 1412930 w 2656003"/>
              <a:gd name="connsiteY114" fmla="*/ 252165 h 2494877"/>
              <a:gd name="connsiteX115" fmla="*/ 1576384 w 2656003"/>
              <a:gd name="connsiteY115" fmla="*/ 191925 h 2494877"/>
              <a:gd name="connsiteX116" fmla="*/ 1572067 w 2656003"/>
              <a:gd name="connsiteY116" fmla="*/ 213412 h 2494877"/>
              <a:gd name="connsiteX117" fmla="*/ 1649671 w 2656003"/>
              <a:gd name="connsiteY117" fmla="*/ 217728 h 2494877"/>
              <a:gd name="connsiteX118" fmla="*/ 1692693 w 2656003"/>
              <a:gd name="connsiteY118" fmla="*/ 204827 h 2494877"/>
              <a:gd name="connsiteX119" fmla="*/ 1697010 w 2656003"/>
              <a:gd name="connsiteY119" fmla="*/ 183340 h 2494877"/>
              <a:gd name="connsiteX120" fmla="*/ 1755213 w 2656003"/>
              <a:gd name="connsiteY120" fmla="*/ 163939 h 2494877"/>
              <a:gd name="connsiteX121" fmla="*/ 1920801 w 2656003"/>
              <a:gd name="connsiteY121" fmla="*/ 163939 h 2494877"/>
              <a:gd name="connsiteX122" fmla="*/ 1948738 w 2656003"/>
              <a:gd name="connsiteY122" fmla="*/ 181109 h 2494877"/>
              <a:gd name="connsiteX123" fmla="*/ 2039099 w 2656003"/>
              <a:gd name="connsiteY123" fmla="*/ 159622 h 2494877"/>
              <a:gd name="connsiteX124" fmla="*/ 2069170 w 2656003"/>
              <a:gd name="connsiteY124" fmla="*/ 168207 h 2494877"/>
              <a:gd name="connsiteX125" fmla="*/ 2122960 w 2656003"/>
              <a:gd name="connsiteY125" fmla="*/ 125234 h 2494877"/>
              <a:gd name="connsiteX126" fmla="*/ 2148763 w 2656003"/>
              <a:gd name="connsiteY126" fmla="*/ 129502 h 2494877"/>
              <a:gd name="connsiteX127" fmla="*/ 2204687 w 2656003"/>
              <a:gd name="connsiteY127" fmla="*/ 73578 h 2494877"/>
              <a:gd name="connsiteX128" fmla="*/ 2217588 w 2656003"/>
              <a:gd name="connsiteY128" fmla="*/ 92980 h 2494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2656003" h="2494877">
                <a:moveTo>
                  <a:pt x="2322596" y="94823"/>
                </a:moveTo>
                <a:lnTo>
                  <a:pt x="2415091" y="19353"/>
                </a:lnTo>
                <a:lnTo>
                  <a:pt x="2423676" y="36571"/>
                </a:lnTo>
                <a:lnTo>
                  <a:pt x="2552741" y="0"/>
                </a:lnTo>
                <a:lnTo>
                  <a:pt x="2615067" y="73093"/>
                </a:lnTo>
                <a:lnTo>
                  <a:pt x="2636602" y="70959"/>
                </a:lnTo>
                <a:lnTo>
                  <a:pt x="2656003" y="111847"/>
                </a:lnTo>
                <a:lnTo>
                  <a:pt x="2629958" y="122760"/>
                </a:lnTo>
                <a:lnTo>
                  <a:pt x="2629958" y="103359"/>
                </a:lnTo>
                <a:lnTo>
                  <a:pt x="2599837" y="111993"/>
                </a:lnTo>
                <a:lnTo>
                  <a:pt x="2614873" y="152832"/>
                </a:lnTo>
                <a:lnTo>
                  <a:pt x="2462381" y="221705"/>
                </a:lnTo>
                <a:lnTo>
                  <a:pt x="2492501" y="363721"/>
                </a:lnTo>
                <a:lnTo>
                  <a:pt x="2200030" y="385256"/>
                </a:lnTo>
                <a:lnTo>
                  <a:pt x="2212932" y="419645"/>
                </a:lnTo>
                <a:lnTo>
                  <a:pt x="2193531" y="423961"/>
                </a:lnTo>
                <a:lnTo>
                  <a:pt x="2197848" y="484153"/>
                </a:lnTo>
                <a:lnTo>
                  <a:pt x="2113938" y="512139"/>
                </a:lnTo>
                <a:lnTo>
                  <a:pt x="2006408" y="871059"/>
                </a:lnTo>
                <a:lnTo>
                  <a:pt x="2040845" y="959236"/>
                </a:lnTo>
                <a:lnTo>
                  <a:pt x="2010725" y="967821"/>
                </a:lnTo>
                <a:lnTo>
                  <a:pt x="1993506" y="942018"/>
                </a:lnTo>
                <a:lnTo>
                  <a:pt x="1941899" y="997941"/>
                </a:lnTo>
                <a:lnTo>
                  <a:pt x="2023675" y="1096984"/>
                </a:lnTo>
                <a:lnTo>
                  <a:pt x="2025809" y="1152859"/>
                </a:lnTo>
                <a:lnTo>
                  <a:pt x="1896792" y="1555042"/>
                </a:lnTo>
                <a:lnTo>
                  <a:pt x="1995737" y="1598064"/>
                </a:lnTo>
                <a:lnTo>
                  <a:pt x="2017224" y="1677609"/>
                </a:lnTo>
                <a:lnTo>
                  <a:pt x="1888207" y="1675474"/>
                </a:lnTo>
                <a:lnTo>
                  <a:pt x="1883890" y="1705595"/>
                </a:lnTo>
                <a:lnTo>
                  <a:pt x="1597725" y="1724996"/>
                </a:lnTo>
                <a:lnTo>
                  <a:pt x="1515998" y="1793772"/>
                </a:lnTo>
                <a:lnTo>
                  <a:pt x="1550435" y="1813173"/>
                </a:lnTo>
                <a:lnTo>
                  <a:pt x="1548252" y="1830392"/>
                </a:lnTo>
                <a:lnTo>
                  <a:pt x="1410650" y="1905668"/>
                </a:lnTo>
                <a:lnTo>
                  <a:pt x="1455806" y="1963871"/>
                </a:lnTo>
                <a:lnTo>
                  <a:pt x="1453624" y="2077852"/>
                </a:lnTo>
                <a:lnTo>
                  <a:pt x="1507558" y="2129216"/>
                </a:lnTo>
                <a:lnTo>
                  <a:pt x="1475304" y="2174372"/>
                </a:lnTo>
                <a:lnTo>
                  <a:pt x="1406479" y="2191591"/>
                </a:lnTo>
                <a:lnTo>
                  <a:pt x="1417247" y="2152789"/>
                </a:lnTo>
                <a:lnTo>
                  <a:pt x="1305400" y="2174275"/>
                </a:lnTo>
                <a:lnTo>
                  <a:pt x="1303265" y="2234516"/>
                </a:lnTo>
                <a:lnTo>
                  <a:pt x="1275279" y="2234516"/>
                </a:lnTo>
                <a:lnTo>
                  <a:pt x="1240891" y="2187420"/>
                </a:lnTo>
                <a:lnTo>
                  <a:pt x="1296815" y="2127228"/>
                </a:lnTo>
                <a:lnTo>
                  <a:pt x="1271011" y="2109815"/>
                </a:lnTo>
                <a:lnTo>
                  <a:pt x="1240891" y="1909839"/>
                </a:lnTo>
                <a:lnTo>
                  <a:pt x="1193553" y="1922741"/>
                </a:lnTo>
                <a:lnTo>
                  <a:pt x="1170029" y="1963628"/>
                </a:lnTo>
                <a:lnTo>
                  <a:pt x="1101203" y="1965811"/>
                </a:lnTo>
                <a:lnTo>
                  <a:pt x="1101203" y="1935691"/>
                </a:lnTo>
                <a:lnTo>
                  <a:pt x="1081802" y="1933508"/>
                </a:lnTo>
                <a:lnTo>
                  <a:pt x="1081802" y="1869000"/>
                </a:lnTo>
                <a:lnTo>
                  <a:pt x="1002210" y="1828161"/>
                </a:lnTo>
                <a:lnTo>
                  <a:pt x="997941" y="1869000"/>
                </a:lnTo>
                <a:lnTo>
                  <a:pt x="944152" y="1909888"/>
                </a:lnTo>
                <a:lnTo>
                  <a:pt x="896862" y="1860415"/>
                </a:lnTo>
                <a:lnTo>
                  <a:pt x="855974" y="1894803"/>
                </a:lnTo>
                <a:lnTo>
                  <a:pt x="821586" y="1892669"/>
                </a:lnTo>
                <a:lnTo>
                  <a:pt x="782784" y="1950872"/>
                </a:lnTo>
                <a:lnTo>
                  <a:pt x="728994" y="1983126"/>
                </a:lnTo>
                <a:lnTo>
                  <a:pt x="722544" y="2036916"/>
                </a:lnTo>
                <a:lnTo>
                  <a:pt x="655901" y="2107730"/>
                </a:lnTo>
                <a:lnTo>
                  <a:pt x="597698" y="2103413"/>
                </a:lnTo>
                <a:lnTo>
                  <a:pt x="612734" y="2165787"/>
                </a:lnTo>
                <a:lnTo>
                  <a:pt x="597698" y="2210943"/>
                </a:lnTo>
                <a:lnTo>
                  <a:pt x="589064" y="2264733"/>
                </a:lnTo>
                <a:lnTo>
                  <a:pt x="604149" y="2279769"/>
                </a:lnTo>
                <a:lnTo>
                  <a:pt x="593381" y="2316339"/>
                </a:lnTo>
                <a:lnTo>
                  <a:pt x="541774" y="2410968"/>
                </a:lnTo>
                <a:lnTo>
                  <a:pt x="415085" y="2479793"/>
                </a:lnTo>
                <a:lnTo>
                  <a:pt x="356882" y="2445356"/>
                </a:lnTo>
                <a:lnTo>
                  <a:pt x="341798" y="2462575"/>
                </a:lnTo>
                <a:lnTo>
                  <a:pt x="343981" y="2481976"/>
                </a:lnTo>
                <a:lnTo>
                  <a:pt x="318129" y="2494878"/>
                </a:lnTo>
                <a:lnTo>
                  <a:pt x="232134" y="2466892"/>
                </a:lnTo>
                <a:lnTo>
                  <a:pt x="165442" y="2389287"/>
                </a:lnTo>
                <a:lnTo>
                  <a:pt x="92494" y="2053940"/>
                </a:lnTo>
                <a:lnTo>
                  <a:pt x="62374" y="2028137"/>
                </a:lnTo>
                <a:lnTo>
                  <a:pt x="66691" y="1980847"/>
                </a:lnTo>
                <a:lnTo>
                  <a:pt x="0" y="1677609"/>
                </a:lnTo>
                <a:lnTo>
                  <a:pt x="45156" y="1606649"/>
                </a:lnTo>
                <a:lnTo>
                  <a:pt x="69019" y="1649671"/>
                </a:lnTo>
                <a:lnTo>
                  <a:pt x="122809" y="1658256"/>
                </a:lnTo>
                <a:lnTo>
                  <a:pt x="133334" y="1634490"/>
                </a:lnTo>
                <a:lnTo>
                  <a:pt x="374198" y="1496888"/>
                </a:lnTo>
                <a:lnTo>
                  <a:pt x="376380" y="1449549"/>
                </a:lnTo>
                <a:lnTo>
                  <a:pt x="436572" y="1434513"/>
                </a:lnTo>
                <a:lnTo>
                  <a:pt x="449474" y="1449549"/>
                </a:lnTo>
                <a:lnTo>
                  <a:pt x="471009" y="1423746"/>
                </a:lnTo>
                <a:lnTo>
                  <a:pt x="496812" y="1432379"/>
                </a:lnTo>
                <a:lnTo>
                  <a:pt x="505397" y="1408710"/>
                </a:lnTo>
                <a:lnTo>
                  <a:pt x="520433" y="1408710"/>
                </a:lnTo>
                <a:lnTo>
                  <a:pt x="533335" y="1385041"/>
                </a:lnTo>
                <a:lnTo>
                  <a:pt x="563455" y="1397942"/>
                </a:lnTo>
                <a:lnTo>
                  <a:pt x="778516" y="1126958"/>
                </a:lnTo>
                <a:lnTo>
                  <a:pt x="780650" y="1094704"/>
                </a:lnTo>
                <a:lnTo>
                  <a:pt x="1040866" y="1025879"/>
                </a:lnTo>
                <a:lnTo>
                  <a:pt x="1131227" y="989405"/>
                </a:lnTo>
                <a:lnTo>
                  <a:pt x="1206454" y="993673"/>
                </a:lnTo>
                <a:lnTo>
                  <a:pt x="1240891" y="959285"/>
                </a:lnTo>
                <a:lnTo>
                  <a:pt x="1243025" y="931347"/>
                </a:lnTo>
                <a:lnTo>
                  <a:pt x="1279596" y="922714"/>
                </a:lnTo>
                <a:lnTo>
                  <a:pt x="1283913" y="886143"/>
                </a:lnTo>
                <a:lnTo>
                  <a:pt x="1316167" y="845304"/>
                </a:lnTo>
                <a:lnTo>
                  <a:pt x="1290364" y="778661"/>
                </a:lnTo>
                <a:lnTo>
                  <a:pt x="1443050" y="542065"/>
                </a:lnTo>
                <a:lnTo>
                  <a:pt x="1421515" y="492593"/>
                </a:lnTo>
                <a:lnTo>
                  <a:pt x="1395711" y="414988"/>
                </a:lnTo>
                <a:lnTo>
                  <a:pt x="1369908" y="389185"/>
                </a:lnTo>
                <a:lnTo>
                  <a:pt x="1408710" y="350383"/>
                </a:lnTo>
                <a:lnTo>
                  <a:pt x="1359189" y="245375"/>
                </a:lnTo>
                <a:lnTo>
                  <a:pt x="1406479" y="193962"/>
                </a:lnTo>
                <a:cubicBezTo>
                  <a:pt x="1406479" y="193962"/>
                  <a:pt x="1406479" y="256336"/>
                  <a:pt x="1412930" y="252165"/>
                </a:cubicBezTo>
                <a:cubicBezTo>
                  <a:pt x="1419381" y="247994"/>
                  <a:pt x="1576384" y="191925"/>
                  <a:pt x="1576384" y="191925"/>
                </a:cubicBezTo>
                <a:lnTo>
                  <a:pt x="1572067" y="213412"/>
                </a:lnTo>
                <a:lnTo>
                  <a:pt x="1649671" y="217728"/>
                </a:lnTo>
                <a:lnTo>
                  <a:pt x="1692693" y="204827"/>
                </a:lnTo>
                <a:lnTo>
                  <a:pt x="1697010" y="183340"/>
                </a:lnTo>
                <a:lnTo>
                  <a:pt x="1755213" y="163939"/>
                </a:lnTo>
                <a:lnTo>
                  <a:pt x="1920801" y="163939"/>
                </a:lnTo>
                <a:lnTo>
                  <a:pt x="1948738" y="181109"/>
                </a:lnTo>
                <a:lnTo>
                  <a:pt x="2039099" y="159622"/>
                </a:lnTo>
                <a:lnTo>
                  <a:pt x="2069170" y="168207"/>
                </a:lnTo>
                <a:lnTo>
                  <a:pt x="2122960" y="125234"/>
                </a:lnTo>
                <a:lnTo>
                  <a:pt x="2148763" y="129502"/>
                </a:lnTo>
                <a:lnTo>
                  <a:pt x="2204687" y="73578"/>
                </a:lnTo>
                <a:lnTo>
                  <a:pt x="2217588" y="92980"/>
                </a:lnTo>
                <a:close/>
              </a:path>
            </a:pathLst>
          </a:custGeom>
          <a:solidFill>
            <a:srgbClr val="3D4246">
              <a:alpha val="80000"/>
            </a:srgbClr>
          </a:solidFill>
          <a:ln w="484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latin typeface="Century Gothic" panose="020B0502020202020204" pitchFamily="34" charset="0"/>
            </a:endParaRPr>
          </a:p>
        </p:txBody>
      </p:sp>
      <p:sp>
        <p:nvSpPr>
          <p:cNvPr id="36" name="Teardrop 35">
            <a:extLst>
              <a:ext uri="{FF2B5EF4-FFF2-40B4-BE49-F238E27FC236}">
                <a16:creationId xmlns:a16="http://schemas.microsoft.com/office/drawing/2014/main" id="{BFFA8890-FCB2-F17E-0B31-9D2E54DE8052}"/>
              </a:ext>
            </a:extLst>
          </p:cNvPr>
          <p:cNvSpPr/>
          <p:nvPr/>
        </p:nvSpPr>
        <p:spPr>
          <a:xfrm rot="8100000">
            <a:off x="5569559" y="1721722"/>
            <a:ext cx="174723" cy="174723"/>
          </a:xfrm>
          <a:prstGeom prst="teardrop">
            <a:avLst/>
          </a:prstGeom>
          <a:solidFill>
            <a:srgbClr val="CD1719"/>
          </a:solidFill>
          <a:ln w="15875">
            <a:solidFill>
              <a:schemeClr val="bg1"/>
            </a:solidFill>
          </a:ln>
          <a:effectLst>
            <a:outerShdw blurRad="152400" dir="5400000" sx="90000" sy="-19000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Century Gothic" panose="020B0502020202020204" pitchFamily="34" charset="0"/>
            </a:endParaRPr>
          </a:p>
        </p:txBody>
      </p:sp>
      <p:sp>
        <p:nvSpPr>
          <p:cNvPr id="38" name="Teardrop 37">
            <a:extLst>
              <a:ext uri="{FF2B5EF4-FFF2-40B4-BE49-F238E27FC236}">
                <a16:creationId xmlns:a16="http://schemas.microsoft.com/office/drawing/2014/main" id="{0CF1810D-8FC2-EA7E-F0C8-4519BDAC7F8B}"/>
              </a:ext>
            </a:extLst>
          </p:cNvPr>
          <p:cNvSpPr/>
          <p:nvPr/>
        </p:nvSpPr>
        <p:spPr>
          <a:xfrm rot="8100000">
            <a:off x="5638317" y="2067871"/>
            <a:ext cx="174723" cy="174723"/>
          </a:xfrm>
          <a:prstGeom prst="teardrop">
            <a:avLst/>
          </a:prstGeom>
          <a:solidFill>
            <a:srgbClr val="CD1719"/>
          </a:solidFill>
          <a:ln w="15875">
            <a:solidFill>
              <a:schemeClr val="bg1"/>
            </a:solidFill>
          </a:ln>
          <a:effectLst>
            <a:outerShdw blurRad="152400" dir="5400000" sx="90000" sy="-19000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9EEF7C6E-D37E-2C60-6B8A-5DEEE7BAA0E3}"/>
              </a:ext>
            </a:extLst>
          </p:cNvPr>
          <p:cNvGrpSpPr/>
          <p:nvPr/>
        </p:nvGrpSpPr>
        <p:grpSpPr>
          <a:xfrm>
            <a:off x="6331793" y="639119"/>
            <a:ext cx="1584624" cy="1881741"/>
            <a:chOff x="6331793" y="639119"/>
            <a:chExt cx="1584624" cy="1881741"/>
          </a:xfrm>
        </p:grpSpPr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0D1F3472-C65E-D683-0D35-67335AED7EED}"/>
                </a:ext>
              </a:extLst>
            </p:cNvPr>
            <p:cNvSpPr/>
            <p:nvPr/>
          </p:nvSpPr>
          <p:spPr>
            <a:xfrm rot="21283256">
              <a:off x="6331793" y="639119"/>
              <a:ext cx="1584624" cy="18817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103" name="Image 10">
              <a:extLst>
                <a:ext uri="{FF2B5EF4-FFF2-40B4-BE49-F238E27FC236}">
                  <a16:creationId xmlns:a16="http://schemas.microsoft.com/office/drawing/2014/main" id="{94C96161-8726-CBE2-F1CA-840671991B9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283256">
              <a:off x="6406160" y="727784"/>
              <a:ext cx="1408555" cy="1408555"/>
            </a:xfrm>
            <a:prstGeom prst="rect">
              <a:avLst/>
            </a:prstGeom>
          </p:spPr>
        </p:pic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4AF60A5D-7842-AB63-5F05-638A7689D685}"/>
              </a:ext>
            </a:extLst>
          </p:cNvPr>
          <p:cNvGrpSpPr/>
          <p:nvPr/>
        </p:nvGrpSpPr>
        <p:grpSpPr>
          <a:xfrm flipH="1">
            <a:off x="7657574" y="914249"/>
            <a:ext cx="765749" cy="549564"/>
            <a:chOff x="2472267" y="914249"/>
            <a:chExt cx="765749" cy="549564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50CDE99B-333C-AD24-BEAF-825A1B04C236}"/>
                </a:ext>
              </a:extLst>
            </p:cNvPr>
            <p:cNvSpPr/>
            <p:nvPr/>
          </p:nvSpPr>
          <p:spPr>
            <a:xfrm>
              <a:off x="2688452" y="914249"/>
              <a:ext cx="549564" cy="549564"/>
            </a:xfrm>
            <a:prstGeom prst="ellipse">
              <a:avLst/>
            </a:prstGeom>
            <a:solidFill>
              <a:srgbClr val="59595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CEFA903A-BB81-F0B7-B8F4-1123B4248FF6}"/>
                </a:ext>
              </a:extLst>
            </p:cNvPr>
            <p:cNvGrpSpPr/>
            <p:nvPr/>
          </p:nvGrpSpPr>
          <p:grpSpPr>
            <a:xfrm flipH="1">
              <a:off x="2472267" y="1119255"/>
              <a:ext cx="220133" cy="139553"/>
              <a:chOff x="3996267" y="161925"/>
              <a:chExt cx="393203" cy="249270"/>
            </a:xfrm>
          </p:grpSpPr>
          <p:sp>
            <p:nvSpPr>
              <p:cNvPr id="68" name="Right Triangle 67">
                <a:extLst>
                  <a:ext uri="{FF2B5EF4-FFF2-40B4-BE49-F238E27FC236}">
                    <a16:creationId xmlns:a16="http://schemas.microsoft.com/office/drawing/2014/main" id="{188725CA-A640-6C8E-248D-9003E7B70E84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9" name="Right Triangle 68">
                <a:extLst>
                  <a:ext uri="{FF2B5EF4-FFF2-40B4-BE49-F238E27FC236}">
                    <a16:creationId xmlns:a16="http://schemas.microsoft.com/office/drawing/2014/main" id="{E1C0897D-7A02-6901-E5F6-7A69EBD22058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C24176E4-57CC-C605-B894-6538633BAB0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795050" y="1032848"/>
            <a:ext cx="288000" cy="288000"/>
          </a:xfrm>
          <a:prstGeom prst="rect">
            <a:avLst/>
          </a:prstGeom>
        </p:spPr>
      </p:pic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C005518-F69D-D465-AE74-39A9006DE0B6}"/>
              </a:ext>
            </a:extLst>
          </p:cNvPr>
          <p:cNvCxnSpPr>
            <a:cxnSpLocks/>
            <a:stCxn id="102" idx="1"/>
            <a:endCxn id="36" idx="7"/>
          </p:cNvCxnSpPr>
          <p:nvPr/>
        </p:nvCxnSpPr>
        <p:spPr>
          <a:xfrm flipH="1">
            <a:off x="5656921" y="1652888"/>
            <a:ext cx="678233" cy="279743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23A6509-28AA-7B14-A455-D9620134B625}"/>
              </a:ext>
            </a:extLst>
          </p:cNvPr>
          <p:cNvCxnSpPr>
            <a:cxnSpLocks/>
          </p:cNvCxnSpPr>
          <p:nvPr/>
        </p:nvCxnSpPr>
        <p:spPr>
          <a:xfrm>
            <a:off x="5664200" y="1945113"/>
            <a:ext cx="754321" cy="1187055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29395AD2-0E29-5C31-81C1-6F22B32691A7}"/>
              </a:ext>
            </a:extLst>
          </p:cNvPr>
          <p:cNvGrpSpPr/>
          <p:nvPr/>
        </p:nvGrpSpPr>
        <p:grpSpPr>
          <a:xfrm>
            <a:off x="6365119" y="3181680"/>
            <a:ext cx="1584624" cy="1881741"/>
            <a:chOff x="6365119" y="3181680"/>
            <a:chExt cx="1584624" cy="1881741"/>
          </a:xfrm>
        </p:grpSpPr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EB28B4B0-41DB-2E1E-393C-0C05DC4476CC}"/>
                </a:ext>
              </a:extLst>
            </p:cNvPr>
            <p:cNvSpPr/>
            <p:nvPr/>
          </p:nvSpPr>
          <p:spPr>
            <a:xfrm rot="223614">
              <a:off x="6365119" y="3181680"/>
              <a:ext cx="1584624" cy="18817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109" name="Image 10">
              <a:extLst>
                <a:ext uri="{FF2B5EF4-FFF2-40B4-BE49-F238E27FC236}">
                  <a16:creationId xmlns:a16="http://schemas.microsoft.com/office/drawing/2014/main" id="{86ADBF01-353C-417A-D0FF-8D2C18A6D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23614">
              <a:off x="6462811" y="3270029"/>
              <a:ext cx="1408555" cy="1408555"/>
            </a:xfrm>
            <a:prstGeom prst="rect">
              <a:avLst/>
            </a:prstGeom>
          </p:spPr>
        </p:pic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D7A656CB-3C77-3102-AB63-EFD5B8AC961B}"/>
              </a:ext>
            </a:extLst>
          </p:cNvPr>
          <p:cNvGrpSpPr/>
          <p:nvPr/>
        </p:nvGrpSpPr>
        <p:grpSpPr>
          <a:xfrm flipH="1">
            <a:off x="7657574" y="3510100"/>
            <a:ext cx="765749" cy="549564"/>
            <a:chOff x="2472267" y="914249"/>
            <a:chExt cx="765749" cy="549564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D9CC4A2A-DCBF-5565-0B56-2B87000910CF}"/>
                </a:ext>
              </a:extLst>
            </p:cNvPr>
            <p:cNvSpPr/>
            <p:nvPr/>
          </p:nvSpPr>
          <p:spPr>
            <a:xfrm>
              <a:off x="2688452" y="914249"/>
              <a:ext cx="549564" cy="549564"/>
            </a:xfrm>
            <a:prstGeom prst="ellipse">
              <a:avLst/>
            </a:prstGeom>
            <a:solidFill>
              <a:srgbClr val="59595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2C67AA94-FFCD-00F9-4300-DBF393F7BA99}"/>
                </a:ext>
              </a:extLst>
            </p:cNvPr>
            <p:cNvGrpSpPr/>
            <p:nvPr/>
          </p:nvGrpSpPr>
          <p:grpSpPr>
            <a:xfrm flipH="1">
              <a:off x="2472267" y="1119255"/>
              <a:ext cx="220133" cy="139553"/>
              <a:chOff x="3996267" y="161925"/>
              <a:chExt cx="393203" cy="249270"/>
            </a:xfrm>
          </p:grpSpPr>
          <p:sp>
            <p:nvSpPr>
              <p:cNvPr id="73" name="Right Triangle 72">
                <a:extLst>
                  <a:ext uri="{FF2B5EF4-FFF2-40B4-BE49-F238E27FC236}">
                    <a16:creationId xmlns:a16="http://schemas.microsoft.com/office/drawing/2014/main" id="{8CF7A0AC-D9C7-8883-6618-58623EB43D3F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4" name="Right Triangle 73">
                <a:extLst>
                  <a:ext uri="{FF2B5EF4-FFF2-40B4-BE49-F238E27FC236}">
                    <a16:creationId xmlns:a16="http://schemas.microsoft.com/office/drawing/2014/main" id="{E58C7DEC-4054-E4AC-C7B0-9AE82040BF28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7B90B862-DCBC-7ECC-7794-9C68686C706A}"/>
              </a:ext>
            </a:extLst>
          </p:cNvPr>
          <p:cNvGrpSpPr>
            <a:grpSpLocks noChangeAspect="1"/>
          </p:cNvGrpSpPr>
          <p:nvPr/>
        </p:nvGrpSpPr>
        <p:grpSpPr>
          <a:xfrm>
            <a:off x="7774618" y="3678742"/>
            <a:ext cx="324000" cy="202254"/>
            <a:chOff x="2747300" y="-7101114"/>
            <a:chExt cx="4876797" cy="3044287"/>
          </a:xfrm>
          <a:solidFill>
            <a:schemeClr val="bg1"/>
          </a:solidFill>
        </p:grpSpPr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4C2C5E60-9DEA-1939-4ADB-D202FD063622}"/>
                </a:ext>
              </a:extLst>
            </p:cNvPr>
            <p:cNvSpPr/>
            <p:nvPr/>
          </p:nvSpPr>
          <p:spPr>
            <a:xfrm>
              <a:off x="2747323" y="-5879492"/>
              <a:ext cx="4876761" cy="1822665"/>
            </a:xfrm>
            <a:custGeom>
              <a:avLst/>
              <a:gdLst>
                <a:gd name="connsiteX0" fmla="*/ 4805325 w 4876761"/>
                <a:gd name="connsiteY0" fmla="*/ 1679791 h 1822665"/>
                <a:gd name="connsiteX1" fmla="*/ 4724057 w 4876761"/>
                <a:gd name="connsiteY1" fmla="*/ 1679791 h 1822665"/>
                <a:gd name="connsiteX2" fmla="*/ 4724057 w 4876761"/>
                <a:gd name="connsiteY2" fmla="*/ 71438 h 1822665"/>
                <a:gd name="connsiteX3" fmla="*/ 4652620 w 4876761"/>
                <a:gd name="connsiteY3" fmla="*/ 0 h 1822665"/>
                <a:gd name="connsiteX4" fmla="*/ 4581182 w 4876761"/>
                <a:gd name="connsiteY4" fmla="*/ 71438 h 1822665"/>
                <a:gd name="connsiteX5" fmla="*/ 4581182 w 4876761"/>
                <a:gd name="connsiteY5" fmla="*/ 1679791 h 1822665"/>
                <a:gd name="connsiteX6" fmla="*/ 4265943 w 4876761"/>
                <a:gd name="connsiteY6" fmla="*/ 1679791 h 1822665"/>
                <a:gd name="connsiteX7" fmla="*/ 4265943 w 4876761"/>
                <a:gd name="connsiteY7" fmla="*/ 529580 h 1822665"/>
                <a:gd name="connsiteX8" fmla="*/ 4194505 w 4876761"/>
                <a:gd name="connsiteY8" fmla="*/ 458143 h 1822665"/>
                <a:gd name="connsiteX9" fmla="*/ 2667438 w 4876761"/>
                <a:gd name="connsiteY9" fmla="*/ 458143 h 1822665"/>
                <a:gd name="connsiteX10" fmla="*/ 2596001 w 4876761"/>
                <a:gd name="connsiteY10" fmla="*/ 529580 h 1822665"/>
                <a:gd name="connsiteX11" fmla="*/ 2596001 w 4876761"/>
                <a:gd name="connsiteY11" fmla="*/ 1679791 h 1822665"/>
                <a:gd name="connsiteX12" fmla="*/ 2280752 w 4876761"/>
                <a:gd name="connsiteY12" fmla="*/ 1679791 h 1822665"/>
                <a:gd name="connsiteX13" fmla="*/ 2280752 w 4876761"/>
                <a:gd name="connsiteY13" fmla="*/ 529580 h 1822665"/>
                <a:gd name="connsiteX14" fmla="*/ 2209314 w 4876761"/>
                <a:gd name="connsiteY14" fmla="*/ 458143 h 1822665"/>
                <a:gd name="connsiteX15" fmla="*/ 682266 w 4876761"/>
                <a:gd name="connsiteY15" fmla="*/ 458143 h 1822665"/>
                <a:gd name="connsiteX16" fmla="*/ 610829 w 4876761"/>
                <a:gd name="connsiteY16" fmla="*/ 529580 h 1822665"/>
                <a:gd name="connsiteX17" fmla="*/ 610829 w 4876761"/>
                <a:gd name="connsiteY17" fmla="*/ 1679791 h 1822665"/>
                <a:gd name="connsiteX18" fmla="*/ 295589 w 4876761"/>
                <a:gd name="connsiteY18" fmla="*/ 1679791 h 1822665"/>
                <a:gd name="connsiteX19" fmla="*/ 295589 w 4876761"/>
                <a:gd name="connsiteY19" fmla="*/ 1598514 h 1822665"/>
                <a:gd name="connsiteX20" fmla="*/ 224152 w 4876761"/>
                <a:gd name="connsiteY20" fmla="*/ 1527077 h 1822665"/>
                <a:gd name="connsiteX21" fmla="*/ 152714 w 4876761"/>
                <a:gd name="connsiteY21" fmla="*/ 1598514 h 1822665"/>
                <a:gd name="connsiteX22" fmla="*/ 152714 w 4876761"/>
                <a:gd name="connsiteY22" fmla="*/ 1679791 h 1822665"/>
                <a:gd name="connsiteX23" fmla="*/ 71438 w 4876761"/>
                <a:gd name="connsiteY23" fmla="*/ 1679791 h 1822665"/>
                <a:gd name="connsiteX24" fmla="*/ 0 w 4876761"/>
                <a:gd name="connsiteY24" fmla="*/ 1751228 h 1822665"/>
                <a:gd name="connsiteX25" fmla="*/ 71438 w 4876761"/>
                <a:gd name="connsiteY25" fmla="*/ 1822666 h 1822665"/>
                <a:gd name="connsiteX26" fmla="*/ 4805325 w 4876761"/>
                <a:gd name="connsiteY26" fmla="*/ 1822666 h 1822665"/>
                <a:gd name="connsiteX27" fmla="*/ 4876762 w 4876761"/>
                <a:gd name="connsiteY27" fmla="*/ 1751228 h 1822665"/>
                <a:gd name="connsiteX28" fmla="*/ 4805325 w 4876761"/>
                <a:gd name="connsiteY28" fmla="*/ 1679791 h 1822665"/>
                <a:gd name="connsiteX29" fmla="*/ 2137896 w 4876761"/>
                <a:gd name="connsiteY29" fmla="*/ 1679781 h 1822665"/>
                <a:gd name="connsiteX30" fmla="*/ 753704 w 4876761"/>
                <a:gd name="connsiteY30" fmla="*/ 1679781 h 1822665"/>
                <a:gd name="connsiteX31" fmla="*/ 753704 w 4876761"/>
                <a:gd name="connsiteY31" fmla="*/ 1517247 h 1822665"/>
                <a:gd name="connsiteX32" fmla="*/ 2137896 w 4876761"/>
                <a:gd name="connsiteY32" fmla="*/ 1517247 h 1822665"/>
                <a:gd name="connsiteX33" fmla="*/ 2137896 w 4876761"/>
                <a:gd name="connsiteY33" fmla="*/ 1679781 h 1822665"/>
                <a:gd name="connsiteX34" fmla="*/ 2137896 w 4876761"/>
                <a:gd name="connsiteY34" fmla="*/ 1374381 h 1822665"/>
                <a:gd name="connsiteX35" fmla="*/ 753704 w 4876761"/>
                <a:gd name="connsiteY35" fmla="*/ 1374381 h 1822665"/>
                <a:gd name="connsiteX36" fmla="*/ 753704 w 4876761"/>
                <a:gd name="connsiteY36" fmla="*/ 1211847 h 1822665"/>
                <a:gd name="connsiteX37" fmla="*/ 2137896 w 4876761"/>
                <a:gd name="connsiteY37" fmla="*/ 1211847 h 1822665"/>
                <a:gd name="connsiteX38" fmla="*/ 2137896 w 4876761"/>
                <a:gd name="connsiteY38" fmla="*/ 1374381 h 1822665"/>
                <a:gd name="connsiteX39" fmla="*/ 2137896 w 4876761"/>
                <a:gd name="connsiteY39" fmla="*/ 1068972 h 1822665"/>
                <a:gd name="connsiteX40" fmla="*/ 753704 w 4876761"/>
                <a:gd name="connsiteY40" fmla="*/ 1068972 h 1822665"/>
                <a:gd name="connsiteX41" fmla="*/ 753704 w 4876761"/>
                <a:gd name="connsiteY41" fmla="*/ 906437 h 1822665"/>
                <a:gd name="connsiteX42" fmla="*/ 2137896 w 4876761"/>
                <a:gd name="connsiteY42" fmla="*/ 906437 h 1822665"/>
                <a:gd name="connsiteX43" fmla="*/ 2137896 w 4876761"/>
                <a:gd name="connsiteY43" fmla="*/ 1068972 h 1822665"/>
                <a:gd name="connsiteX44" fmla="*/ 2137896 w 4876761"/>
                <a:gd name="connsiteY44" fmla="*/ 763553 h 1822665"/>
                <a:gd name="connsiteX45" fmla="*/ 753704 w 4876761"/>
                <a:gd name="connsiteY45" fmla="*/ 763553 h 1822665"/>
                <a:gd name="connsiteX46" fmla="*/ 753704 w 4876761"/>
                <a:gd name="connsiteY46" fmla="*/ 601018 h 1822665"/>
                <a:gd name="connsiteX47" fmla="*/ 2137896 w 4876761"/>
                <a:gd name="connsiteY47" fmla="*/ 601018 h 1822665"/>
                <a:gd name="connsiteX48" fmla="*/ 2137896 w 4876761"/>
                <a:gd name="connsiteY48" fmla="*/ 763553 h 1822665"/>
                <a:gd name="connsiteX49" fmla="*/ 4123068 w 4876761"/>
                <a:gd name="connsiteY49" fmla="*/ 1679781 h 1822665"/>
                <a:gd name="connsiteX50" fmla="*/ 2738876 w 4876761"/>
                <a:gd name="connsiteY50" fmla="*/ 1679781 h 1822665"/>
                <a:gd name="connsiteX51" fmla="*/ 2738876 w 4876761"/>
                <a:gd name="connsiteY51" fmla="*/ 1517247 h 1822665"/>
                <a:gd name="connsiteX52" fmla="*/ 4123068 w 4876761"/>
                <a:gd name="connsiteY52" fmla="*/ 1517247 h 1822665"/>
                <a:gd name="connsiteX53" fmla="*/ 4123068 w 4876761"/>
                <a:gd name="connsiteY53" fmla="*/ 1679781 h 1822665"/>
                <a:gd name="connsiteX54" fmla="*/ 4123068 w 4876761"/>
                <a:gd name="connsiteY54" fmla="*/ 1374381 h 1822665"/>
                <a:gd name="connsiteX55" fmla="*/ 2738876 w 4876761"/>
                <a:gd name="connsiteY55" fmla="*/ 1374381 h 1822665"/>
                <a:gd name="connsiteX56" fmla="*/ 2738876 w 4876761"/>
                <a:gd name="connsiteY56" fmla="*/ 1211847 h 1822665"/>
                <a:gd name="connsiteX57" fmla="*/ 4123068 w 4876761"/>
                <a:gd name="connsiteY57" fmla="*/ 1211847 h 1822665"/>
                <a:gd name="connsiteX58" fmla="*/ 4123068 w 4876761"/>
                <a:gd name="connsiteY58" fmla="*/ 1374381 h 1822665"/>
                <a:gd name="connsiteX59" fmla="*/ 4123068 w 4876761"/>
                <a:gd name="connsiteY59" fmla="*/ 1068972 h 1822665"/>
                <a:gd name="connsiteX60" fmla="*/ 2738876 w 4876761"/>
                <a:gd name="connsiteY60" fmla="*/ 1068972 h 1822665"/>
                <a:gd name="connsiteX61" fmla="*/ 2738876 w 4876761"/>
                <a:gd name="connsiteY61" fmla="*/ 906437 h 1822665"/>
                <a:gd name="connsiteX62" fmla="*/ 4123068 w 4876761"/>
                <a:gd name="connsiteY62" fmla="*/ 906437 h 1822665"/>
                <a:gd name="connsiteX63" fmla="*/ 4123068 w 4876761"/>
                <a:gd name="connsiteY63" fmla="*/ 1068972 h 1822665"/>
                <a:gd name="connsiteX64" fmla="*/ 4123068 w 4876761"/>
                <a:gd name="connsiteY64" fmla="*/ 763553 h 1822665"/>
                <a:gd name="connsiteX65" fmla="*/ 2738876 w 4876761"/>
                <a:gd name="connsiteY65" fmla="*/ 763553 h 1822665"/>
                <a:gd name="connsiteX66" fmla="*/ 2738876 w 4876761"/>
                <a:gd name="connsiteY66" fmla="*/ 601018 h 1822665"/>
                <a:gd name="connsiteX67" fmla="*/ 4123068 w 4876761"/>
                <a:gd name="connsiteY67" fmla="*/ 601018 h 1822665"/>
                <a:gd name="connsiteX68" fmla="*/ 4123068 w 4876761"/>
                <a:gd name="connsiteY68" fmla="*/ 763553 h 1822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76761" h="1822665">
                  <a:moveTo>
                    <a:pt x="4805325" y="1679791"/>
                  </a:moveTo>
                  <a:lnTo>
                    <a:pt x="4724057" y="1679791"/>
                  </a:lnTo>
                  <a:lnTo>
                    <a:pt x="4724057" y="71438"/>
                  </a:lnTo>
                  <a:cubicBezTo>
                    <a:pt x="4724057" y="31985"/>
                    <a:pt x="4692072" y="0"/>
                    <a:pt x="4652620" y="0"/>
                  </a:cubicBezTo>
                  <a:cubicBezTo>
                    <a:pt x="4613167" y="0"/>
                    <a:pt x="4581182" y="31985"/>
                    <a:pt x="4581182" y="71438"/>
                  </a:cubicBezTo>
                  <a:lnTo>
                    <a:pt x="4581182" y="1679791"/>
                  </a:lnTo>
                  <a:lnTo>
                    <a:pt x="4265943" y="1679791"/>
                  </a:lnTo>
                  <a:lnTo>
                    <a:pt x="4265943" y="529580"/>
                  </a:lnTo>
                  <a:cubicBezTo>
                    <a:pt x="4265943" y="490128"/>
                    <a:pt x="4233958" y="458143"/>
                    <a:pt x="4194505" y="458143"/>
                  </a:cubicBezTo>
                  <a:lnTo>
                    <a:pt x="2667438" y="458143"/>
                  </a:lnTo>
                  <a:cubicBezTo>
                    <a:pt x="2627986" y="458143"/>
                    <a:pt x="2596001" y="490128"/>
                    <a:pt x="2596001" y="529580"/>
                  </a:cubicBezTo>
                  <a:lnTo>
                    <a:pt x="2596001" y="1679791"/>
                  </a:lnTo>
                  <a:lnTo>
                    <a:pt x="2280752" y="1679791"/>
                  </a:lnTo>
                  <a:lnTo>
                    <a:pt x="2280752" y="529580"/>
                  </a:lnTo>
                  <a:cubicBezTo>
                    <a:pt x="2280752" y="490128"/>
                    <a:pt x="2248767" y="458143"/>
                    <a:pt x="2209314" y="458143"/>
                  </a:cubicBezTo>
                  <a:lnTo>
                    <a:pt x="682266" y="458143"/>
                  </a:lnTo>
                  <a:cubicBezTo>
                    <a:pt x="642814" y="458143"/>
                    <a:pt x="610829" y="490128"/>
                    <a:pt x="610829" y="529580"/>
                  </a:cubicBezTo>
                  <a:lnTo>
                    <a:pt x="610829" y="1679791"/>
                  </a:lnTo>
                  <a:lnTo>
                    <a:pt x="295589" y="1679791"/>
                  </a:lnTo>
                  <a:lnTo>
                    <a:pt x="295589" y="1598514"/>
                  </a:lnTo>
                  <a:cubicBezTo>
                    <a:pt x="295589" y="1559062"/>
                    <a:pt x="263604" y="1527077"/>
                    <a:pt x="224152" y="1527077"/>
                  </a:cubicBezTo>
                  <a:cubicBezTo>
                    <a:pt x="184699" y="1527077"/>
                    <a:pt x="152714" y="1559062"/>
                    <a:pt x="152714" y="1598514"/>
                  </a:cubicBezTo>
                  <a:lnTo>
                    <a:pt x="152714" y="1679791"/>
                  </a:lnTo>
                  <a:lnTo>
                    <a:pt x="71438" y="1679791"/>
                  </a:lnTo>
                  <a:cubicBezTo>
                    <a:pt x="31985" y="1679791"/>
                    <a:pt x="0" y="1711776"/>
                    <a:pt x="0" y="1751228"/>
                  </a:cubicBezTo>
                  <a:cubicBezTo>
                    <a:pt x="0" y="1790681"/>
                    <a:pt x="31985" y="1822666"/>
                    <a:pt x="71438" y="1822666"/>
                  </a:cubicBezTo>
                  <a:lnTo>
                    <a:pt x="4805325" y="1822666"/>
                  </a:lnTo>
                  <a:cubicBezTo>
                    <a:pt x="4844777" y="1822666"/>
                    <a:pt x="4876762" y="1790681"/>
                    <a:pt x="4876762" y="1751228"/>
                  </a:cubicBezTo>
                  <a:cubicBezTo>
                    <a:pt x="4876762" y="1711776"/>
                    <a:pt x="4844777" y="1679791"/>
                    <a:pt x="4805325" y="1679791"/>
                  </a:cubicBezTo>
                  <a:close/>
                  <a:moveTo>
                    <a:pt x="2137896" y="1679781"/>
                  </a:moveTo>
                  <a:lnTo>
                    <a:pt x="753704" y="1679781"/>
                  </a:lnTo>
                  <a:lnTo>
                    <a:pt x="753704" y="1517247"/>
                  </a:lnTo>
                  <a:lnTo>
                    <a:pt x="2137896" y="1517247"/>
                  </a:lnTo>
                  <a:lnTo>
                    <a:pt x="2137896" y="1679781"/>
                  </a:lnTo>
                  <a:close/>
                  <a:moveTo>
                    <a:pt x="2137896" y="1374381"/>
                  </a:moveTo>
                  <a:lnTo>
                    <a:pt x="753704" y="1374381"/>
                  </a:lnTo>
                  <a:lnTo>
                    <a:pt x="753704" y="1211847"/>
                  </a:lnTo>
                  <a:lnTo>
                    <a:pt x="2137896" y="1211847"/>
                  </a:lnTo>
                  <a:lnTo>
                    <a:pt x="2137896" y="1374381"/>
                  </a:lnTo>
                  <a:close/>
                  <a:moveTo>
                    <a:pt x="2137896" y="1068972"/>
                  </a:moveTo>
                  <a:lnTo>
                    <a:pt x="753704" y="1068972"/>
                  </a:lnTo>
                  <a:lnTo>
                    <a:pt x="753704" y="906437"/>
                  </a:lnTo>
                  <a:lnTo>
                    <a:pt x="2137896" y="906437"/>
                  </a:lnTo>
                  <a:lnTo>
                    <a:pt x="2137896" y="1068972"/>
                  </a:lnTo>
                  <a:close/>
                  <a:moveTo>
                    <a:pt x="2137896" y="763553"/>
                  </a:moveTo>
                  <a:lnTo>
                    <a:pt x="753704" y="763553"/>
                  </a:lnTo>
                  <a:lnTo>
                    <a:pt x="753704" y="601018"/>
                  </a:lnTo>
                  <a:lnTo>
                    <a:pt x="2137896" y="601018"/>
                  </a:lnTo>
                  <a:lnTo>
                    <a:pt x="2137896" y="763553"/>
                  </a:lnTo>
                  <a:close/>
                  <a:moveTo>
                    <a:pt x="4123068" y="1679781"/>
                  </a:moveTo>
                  <a:lnTo>
                    <a:pt x="2738876" y="1679781"/>
                  </a:lnTo>
                  <a:lnTo>
                    <a:pt x="2738876" y="1517247"/>
                  </a:lnTo>
                  <a:lnTo>
                    <a:pt x="4123068" y="1517247"/>
                  </a:lnTo>
                  <a:lnTo>
                    <a:pt x="4123068" y="1679781"/>
                  </a:lnTo>
                  <a:close/>
                  <a:moveTo>
                    <a:pt x="4123068" y="1374381"/>
                  </a:moveTo>
                  <a:lnTo>
                    <a:pt x="2738876" y="1374381"/>
                  </a:lnTo>
                  <a:lnTo>
                    <a:pt x="2738876" y="1211847"/>
                  </a:lnTo>
                  <a:lnTo>
                    <a:pt x="4123068" y="1211847"/>
                  </a:lnTo>
                  <a:lnTo>
                    <a:pt x="4123068" y="1374381"/>
                  </a:lnTo>
                  <a:close/>
                  <a:moveTo>
                    <a:pt x="4123068" y="1068972"/>
                  </a:moveTo>
                  <a:lnTo>
                    <a:pt x="2738876" y="1068972"/>
                  </a:lnTo>
                  <a:lnTo>
                    <a:pt x="2738876" y="906437"/>
                  </a:lnTo>
                  <a:lnTo>
                    <a:pt x="4123068" y="906437"/>
                  </a:lnTo>
                  <a:lnTo>
                    <a:pt x="4123068" y="1068972"/>
                  </a:lnTo>
                  <a:close/>
                  <a:moveTo>
                    <a:pt x="4123068" y="763553"/>
                  </a:moveTo>
                  <a:lnTo>
                    <a:pt x="2738876" y="763553"/>
                  </a:lnTo>
                  <a:lnTo>
                    <a:pt x="2738876" y="601018"/>
                  </a:lnTo>
                  <a:lnTo>
                    <a:pt x="4123068" y="601018"/>
                  </a:lnTo>
                  <a:lnTo>
                    <a:pt x="4123068" y="7635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19AB2823-5FDD-74B6-1618-00A76AC97B6E}"/>
                </a:ext>
              </a:extLst>
            </p:cNvPr>
            <p:cNvSpPr/>
            <p:nvPr/>
          </p:nvSpPr>
          <p:spPr>
            <a:xfrm>
              <a:off x="3358151" y="-6032168"/>
              <a:ext cx="1669942" cy="448284"/>
            </a:xfrm>
            <a:custGeom>
              <a:avLst/>
              <a:gdLst>
                <a:gd name="connsiteX0" fmla="*/ 1598495 w 1669942"/>
                <a:gd name="connsiteY0" fmla="*/ 0 h 448284"/>
                <a:gd name="connsiteX1" fmla="*/ 71438 w 1669942"/>
                <a:gd name="connsiteY1" fmla="*/ 0 h 448284"/>
                <a:gd name="connsiteX2" fmla="*/ 0 w 1669942"/>
                <a:gd name="connsiteY2" fmla="*/ 71438 h 448284"/>
                <a:gd name="connsiteX3" fmla="*/ 0 w 1669942"/>
                <a:gd name="connsiteY3" fmla="*/ 376847 h 448284"/>
                <a:gd name="connsiteX4" fmla="*/ 71438 w 1669942"/>
                <a:gd name="connsiteY4" fmla="*/ 448285 h 448284"/>
                <a:gd name="connsiteX5" fmla="*/ 1598505 w 1669942"/>
                <a:gd name="connsiteY5" fmla="*/ 448285 h 448284"/>
                <a:gd name="connsiteX6" fmla="*/ 1669942 w 1669942"/>
                <a:gd name="connsiteY6" fmla="*/ 376847 h 448284"/>
                <a:gd name="connsiteX7" fmla="*/ 1669942 w 1669942"/>
                <a:gd name="connsiteY7" fmla="*/ 71438 h 448284"/>
                <a:gd name="connsiteX8" fmla="*/ 1598495 w 1669942"/>
                <a:gd name="connsiteY8" fmla="*/ 0 h 448284"/>
                <a:gd name="connsiteX9" fmla="*/ 458114 w 1669942"/>
                <a:gd name="connsiteY9" fmla="*/ 305410 h 448284"/>
                <a:gd name="connsiteX10" fmla="*/ 142875 w 1669942"/>
                <a:gd name="connsiteY10" fmla="*/ 305410 h 448284"/>
                <a:gd name="connsiteX11" fmla="*/ 142875 w 1669942"/>
                <a:gd name="connsiteY11" fmla="*/ 142875 h 448284"/>
                <a:gd name="connsiteX12" fmla="*/ 458124 w 1669942"/>
                <a:gd name="connsiteY12" fmla="*/ 142875 h 448284"/>
                <a:gd name="connsiteX13" fmla="*/ 458124 w 1669942"/>
                <a:gd name="connsiteY13" fmla="*/ 305410 h 448284"/>
                <a:gd name="connsiteX14" fmla="*/ 1068943 w 1669942"/>
                <a:gd name="connsiteY14" fmla="*/ 305410 h 448284"/>
                <a:gd name="connsiteX15" fmla="*/ 600989 w 1669942"/>
                <a:gd name="connsiteY15" fmla="*/ 305410 h 448284"/>
                <a:gd name="connsiteX16" fmla="*/ 600989 w 1669942"/>
                <a:gd name="connsiteY16" fmla="*/ 142875 h 448284"/>
                <a:gd name="connsiteX17" fmla="*/ 1068943 w 1669942"/>
                <a:gd name="connsiteY17" fmla="*/ 142875 h 448284"/>
                <a:gd name="connsiteX18" fmla="*/ 1068943 w 1669942"/>
                <a:gd name="connsiteY18" fmla="*/ 305410 h 448284"/>
                <a:gd name="connsiteX19" fmla="*/ 1527067 w 1669942"/>
                <a:gd name="connsiteY19" fmla="*/ 305410 h 448284"/>
                <a:gd name="connsiteX20" fmla="*/ 1211818 w 1669942"/>
                <a:gd name="connsiteY20" fmla="*/ 305410 h 448284"/>
                <a:gd name="connsiteX21" fmla="*/ 1211818 w 1669942"/>
                <a:gd name="connsiteY21" fmla="*/ 142875 h 448284"/>
                <a:gd name="connsiteX22" fmla="*/ 1527067 w 1669942"/>
                <a:gd name="connsiteY22" fmla="*/ 142875 h 448284"/>
                <a:gd name="connsiteX23" fmla="*/ 1527067 w 1669942"/>
                <a:gd name="connsiteY23" fmla="*/ 305410 h 448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69942" h="448284">
                  <a:moveTo>
                    <a:pt x="1598495" y="0"/>
                  </a:moveTo>
                  <a:lnTo>
                    <a:pt x="71438" y="0"/>
                  </a:lnTo>
                  <a:cubicBezTo>
                    <a:pt x="31985" y="0"/>
                    <a:pt x="0" y="31985"/>
                    <a:pt x="0" y="71438"/>
                  </a:cubicBezTo>
                  <a:lnTo>
                    <a:pt x="0" y="376847"/>
                  </a:lnTo>
                  <a:cubicBezTo>
                    <a:pt x="0" y="416300"/>
                    <a:pt x="31985" y="448285"/>
                    <a:pt x="71438" y="448285"/>
                  </a:cubicBezTo>
                  <a:lnTo>
                    <a:pt x="1598505" y="448285"/>
                  </a:lnTo>
                  <a:cubicBezTo>
                    <a:pt x="1637957" y="448285"/>
                    <a:pt x="1669942" y="416300"/>
                    <a:pt x="1669942" y="376847"/>
                  </a:cubicBezTo>
                  <a:lnTo>
                    <a:pt x="1669942" y="71438"/>
                  </a:lnTo>
                  <a:cubicBezTo>
                    <a:pt x="1669933" y="31985"/>
                    <a:pt x="1637948" y="0"/>
                    <a:pt x="1598495" y="0"/>
                  </a:cubicBezTo>
                  <a:close/>
                  <a:moveTo>
                    <a:pt x="458114" y="305410"/>
                  </a:moveTo>
                  <a:lnTo>
                    <a:pt x="142875" y="305410"/>
                  </a:lnTo>
                  <a:lnTo>
                    <a:pt x="142875" y="142875"/>
                  </a:lnTo>
                  <a:lnTo>
                    <a:pt x="458124" y="142875"/>
                  </a:lnTo>
                  <a:lnTo>
                    <a:pt x="458124" y="305410"/>
                  </a:lnTo>
                  <a:close/>
                  <a:moveTo>
                    <a:pt x="1068943" y="305410"/>
                  </a:moveTo>
                  <a:lnTo>
                    <a:pt x="600989" y="305410"/>
                  </a:lnTo>
                  <a:lnTo>
                    <a:pt x="600989" y="142875"/>
                  </a:lnTo>
                  <a:lnTo>
                    <a:pt x="1068943" y="142875"/>
                  </a:lnTo>
                  <a:lnTo>
                    <a:pt x="1068943" y="305410"/>
                  </a:lnTo>
                  <a:close/>
                  <a:moveTo>
                    <a:pt x="1527067" y="305410"/>
                  </a:moveTo>
                  <a:lnTo>
                    <a:pt x="1211818" y="305410"/>
                  </a:lnTo>
                  <a:lnTo>
                    <a:pt x="1211818" y="142875"/>
                  </a:lnTo>
                  <a:lnTo>
                    <a:pt x="1527067" y="142875"/>
                  </a:lnTo>
                  <a:lnTo>
                    <a:pt x="1527067" y="3054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53849C86-CD9E-4F78-B074-C44F99B2380D}"/>
                </a:ext>
              </a:extLst>
            </p:cNvPr>
            <p:cNvSpPr/>
            <p:nvPr/>
          </p:nvSpPr>
          <p:spPr>
            <a:xfrm>
              <a:off x="5343323" y="-6032168"/>
              <a:ext cx="1669941" cy="448284"/>
            </a:xfrm>
            <a:custGeom>
              <a:avLst/>
              <a:gdLst>
                <a:gd name="connsiteX0" fmla="*/ 1598505 w 1669941"/>
                <a:gd name="connsiteY0" fmla="*/ 0 h 448284"/>
                <a:gd name="connsiteX1" fmla="*/ 71438 w 1669941"/>
                <a:gd name="connsiteY1" fmla="*/ 0 h 448284"/>
                <a:gd name="connsiteX2" fmla="*/ 0 w 1669941"/>
                <a:gd name="connsiteY2" fmla="*/ 71438 h 448284"/>
                <a:gd name="connsiteX3" fmla="*/ 0 w 1669941"/>
                <a:gd name="connsiteY3" fmla="*/ 376847 h 448284"/>
                <a:gd name="connsiteX4" fmla="*/ 71438 w 1669941"/>
                <a:gd name="connsiteY4" fmla="*/ 448285 h 448284"/>
                <a:gd name="connsiteX5" fmla="*/ 1598505 w 1669941"/>
                <a:gd name="connsiteY5" fmla="*/ 448285 h 448284"/>
                <a:gd name="connsiteX6" fmla="*/ 1669942 w 1669941"/>
                <a:gd name="connsiteY6" fmla="*/ 376847 h 448284"/>
                <a:gd name="connsiteX7" fmla="*/ 1669942 w 1669941"/>
                <a:gd name="connsiteY7" fmla="*/ 71438 h 448284"/>
                <a:gd name="connsiteX8" fmla="*/ 1598505 w 1669941"/>
                <a:gd name="connsiteY8" fmla="*/ 0 h 448284"/>
                <a:gd name="connsiteX9" fmla="*/ 458124 w 1669941"/>
                <a:gd name="connsiteY9" fmla="*/ 305410 h 448284"/>
                <a:gd name="connsiteX10" fmla="*/ 142875 w 1669941"/>
                <a:gd name="connsiteY10" fmla="*/ 305410 h 448284"/>
                <a:gd name="connsiteX11" fmla="*/ 142875 w 1669941"/>
                <a:gd name="connsiteY11" fmla="*/ 142875 h 448284"/>
                <a:gd name="connsiteX12" fmla="*/ 458124 w 1669941"/>
                <a:gd name="connsiteY12" fmla="*/ 142875 h 448284"/>
                <a:gd name="connsiteX13" fmla="*/ 458124 w 1669941"/>
                <a:gd name="connsiteY13" fmla="*/ 305410 h 448284"/>
                <a:gd name="connsiteX14" fmla="*/ 1068943 w 1669941"/>
                <a:gd name="connsiteY14" fmla="*/ 305410 h 448284"/>
                <a:gd name="connsiteX15" fmla="*/ 600990 w 1669941"/>
                <a:gd name="connsiteY15" fmla="*/ 305410 h 448284"/>
                <a:gd name="connsiteX16" fmla="*/ 600990 w 1669941"/>
                <a:gd name="connsiteY16" fmla="*/ 142875 h 448284"/>
                <a:gd name="connsiteX17" fmla="*/ 1068943 w 1669941"/>
                <a:gd name="connsiteY17" fmla="*/ 142875 h 448284"/>
                <a:gd name="connsiteX18" fmla="*/ 1068943 w 1669941"/>
                <a:gd name="connsiteY18" fmla="*/ 305410 h 448284"/>
                <a:gd name="connsiteX19" fmla="*/ 1527067 w 1669941"/>
                <a:gd name="connsiteY19" fmla="*/ 305410 h 448284"/>
                <a:gd name="connsiteX20" fmla="*/ 1211818 w 1669941"/>
                <a:gd name="connsiteY20" fmla="*/ 305410 h 448284"/>
                <a:gd name="connsiteX21" fmla="*/ 1211818 w 1669941"/>
                <a:gd name="connsiteY21" fmla="*/ 142875 h 448284"/>
                <a:gd name="connsiteX22" fmla="*/ 1527067 w 1669941"/>
                <a:gd name="connsiteY22" fmla="*/ 142875 h 448284"/>
                <a:gd name="connsiteX23" fmla="*/ 1527067 w 1669941"/>
                <a:gd name="connsiteY23" fmla="*/ 305410 h 448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69941" h="448284">
                  <a:moveTo>
                    <a:pt x="1598505" y="0"/>
                  </a:moveTo>
                  <a:lnTo>
                    <a:pt x="71438" y="0"/>
                  </a:lnTo>
                  <a:cubicBezTo>
                    <a:pt x="31985" y="0"/>
                    <a:pt x="0" y="31985"/>
                    <a:pt x="0" y="71438"/>
                  </a:cubicBezTo>
                  <a:lnTo>
                    <a:pt x="0" y="376847"/>
                  </a:lnTo>
                  <a:cubicBezTo>
                    <a:pt x="0" y="416300"/>
                    <a:pt x="31985" y="448285"/>
                    <a:pt x="71438" y="448285"/>
                  </a:cubicBezTo>
                  <a:lnTo>
                    <a:pt x="1598505" y="448285"/>
                  </a:lnTo>
                  <a:cubicBezTo>
                    <a:pt x="1637957" y="448285"/>
                    <a:pt x="1669942" y="416300"/>
                    <a:pt x="1669942" y="376847"/>
                  </a:cubicBezTo>
                  <a:lnTo>
                    <a:pt x="1669942" y="71438"/>
                  </a:lnTo>
                  <a:cubicBezTo>
                    <a:pt x="1669942" y="31985"/>
                    <a:pt x="1637957" y="0"/>
                    <a:pt x="1598505" y="0"/>
                  </a:cubicBezTo>
                  <a:close/>
                  <a:moveTo>
                    <a:pt x="458124" y="305410"/>
                  </a:moveTo>
                  <a:lnTo>
                    <a:pt x="142875" y="305410"/>
                  </a:lnTo>
                  <a:lnTo>
                    <a:pt x="142875" y="142875"/>
                  </a:lnTo>
                  <a:lnTo>
                    <a:pt x="458124" y="142875"/>
                  </a:lnTo>
                  <a:lnTo>
                    <a:pt x="458124" y="305410"/>
                  </a:lnTo>
                  <a:close/>
                  <a:moveTo>
                    <a:pt x="1068943" y="305410"/>
                  </a:moveTo>
                  <a:lnTo>
                    <a:pt x="600990" y="305410"/>
                  </a:lnTo>
                  <a:lnTo>
                    <a:pt x="600990" y="142875"/>
                  </a:lnTo>
                  <a:lnTo>
                    <a:pt x="1068943" y="142875"/>
                  </a:lnTo>
                  <a:lnTo>
                    <a:pt x="1068943" y="305410"/>
                  </a:lnTo>
                  <a:close/>
                  <a:moveTo>
                    <a:pt x="1527067" y="305410"/>
                  </a:moveTo>
                  <a:lnTo>
                    <a:pt x="1211818" y="305410"/>
                  </a:lnTo>
                  <a:lnTo>
                    <a:pt x="1211818" y="142875"/>
                  </a:lnTo>
                  <a:lnTo>
                    <a:pt x="1527067" y="142875"/>
                  </a:lnTo>
                  <a:lnTo>
                    <a:pt x="1527067" y="3054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6A950990-5E2E-7684-1741-316E1C29010F}"/>
                </a:ext>
              </a:extLst>
            </p:cNvPr>
            <p:cNvSpPr/>
            <p:nvPr/>
          </p:nvSpPr>
          <p:spPr>
            <a:xfrm>
              <a:off x="2747300" y="-7101114"/>
              <a:ext cx="4876797" cy="2586173"/>
            </a:xfrm>
            <a:custGeom>
              <a:avLst/>
              <a:gdLst>
                <a:gd name="connsiteX0" fmla="*/ 4827274 w 4876797"/>
                <a:gd name="connsiteY0" fmla="*/ 766984 h 2586173"/>
                <a:gd name="connsiteX1" fmla="*/ 2460330 w 4876797"/>
                <a:gd name="connsiteY1" fmla="*/ 3450 h 2586173"/>
                <a:gd name="connsiteX2" fmla="*/ 2416468 w 4876797"/>
                <a:gd name="connsiteY2" fmla="*/ 3450 h 2586173"/>
                <a:gd name="connsiteX3" fmla="*/ 49524 w 4876797"/>
                <a:gd name="connsiteY3" fmla="*/ 766984 h 2586173"/>
                <a:gd name="connsiteX4" fmla="*/ 3471 w 4876797"/>
                <a:gd name="connsiteY4" fmla="*/ 856900 h 2586173"/>
                <a:gd name="connsiteX5" fmla="*/ 93396 w 4876797"/>
                <a:gd name="connsiteY5" fmla="*/ 902953 h 2586173"/>
                <a:gd name="connsiteX6" fmla="*/ 152737 w 4876797"/>
                <a:gd name="connsiteY6" fmla="*/ 883808 h 2586173"/>
                <a:gd name="connsiteX7" fmla="*/ 152737 w 4876797"/>
                <a:gd name="connsiteY7" fmla="*/ 2514736 h 2586173"/>
                <a:gd name="connsiteX8" fmla="*/ 224174 w 4876797"/>
                <a:gd name="connsiteY8" fmla="*/ 2586174 h 2586173"/>
                <a:gd name="connsiteX9" fmla="*/ 295612 w 4876797"/>
                <a:gd name="connsiteY9" fmla="*/ 2514736 h 2586173"/>
                <a:gd name="connsiteX10" fmla="*/ 295612 w 4876797"/>
                <a:gd name="connsiteY10" fmla="*/ 837726 h 2586173"/>
                <a:gd name="connsiteX11" fmla="*/ 2438404 w 4876797"/>
                <a:gd name="connsiteY11" fmla="*/ 146497 h 2586173"/>
                <a:gd name="connsiteX12" fmla="*/ 4581205 w 4876797"/>
                <a:gd name="connsiteY12" fmla="*/ 837726 h 2586173"/>
                <a:gd name="connsiteX13" fmla="*/ 4581205 w 4876797"/>
                <a:gd name="connsiteY13" fmla="*/ 987707 h 2586173"/>
                <a:gd name="connsiteX14" fmla="*/ 4652642 w 4876797"/>
                <a:gd name="connsiteY14" fmla="*/ 1059144 h 2586173"/>
                <a:gd name="connsiteX15" fmla="*/ 4724080 w 4876797"/>
                <a:gd name="connsiteY15" fmla="*/ 987707 h 2586173"/>
                <a:gd name="connsiteX16" fmla="*/ 4724080 w 4876797"/>
                <a:gd name="connsiteY16" fmla="*/ 883818 h 2586173"/>
                <a:gd name="connsiteX17" fmla="*/ 4783411 w 4876797"/>
                <a:gd name="connsiteY17" fmla="*/ 902953 h 2586173"/>
                <a:gd name="connsiteX18" fmla="*/ 4805357 w 4876797"/>
                <a:gd name="connsiteY18" fmla="*/ 906420 h 2586173"/>
                <a:gd name="connsiteX19" fmla="*/ 4873327 w 4876797"/>
                <a:gd name="connsiteY19" fmla="*/ 856900 h 2586173"/>
                <a:gd name="connsiteX20" fmla="*/ 4827274 w 4876797"/>
                <a:gd name="connsiteY20" fmla="*/ 766984 h 258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876797" h="2586173">
                  <a:moveTo>
                    <a:pt x="4827274" y="766984"/>
                  </a:moveTo>
                  <a:lnTo>
                    <a:pt x="2460330" y="3450"/>
                  </a:lnTo>
                  <a:cubicBezTo>
                    <a:pt x="2446071" y="-1150"/>
                    <a:pt x="2430726" y="-1150"/>
                    <a:pt x="2416468" y="3450"/>
                  </a:cubicBezTo>
                  <a:lnTo>
                    <a:pt x="49524" y="766984"/>
                  </a:lnTo>
                  <a:cubicBezTo>
                    <a:pt x="11976" y="779090"/>
                    <a:pt x="-8645" y="819352"/>
                    <a:pt x="3471" y="856900"/>
                  </a:cubicBezTo>
                  <a:cubicBezTo>
                    <a:pt x="15586" y="894448"/>
                    <a:pt x="55820" y="915069"/>
                    <a:pt x="93396" y="902953"/>
                  </a:cubicBezTo>
                  <a:lnTo>
                    <a:pt x="152737" y="883808"/>
                  </a:lnTo>
                  <a:lnTo>
                    <a:pt x="152737" y="2514736"/>
                  </a:lnTo>
                  <a:cubicBezTo>
                    <a:pt x="152737" y="2554189"/>
                    <a:pt x="184722" y="2586174"/>
                    <a:pt x="224174" y="2586174"/>
                  </a:cubicBezTo>
                  <a:cubicBezTo>
                    <a:pt x="263627" y="2586174"/>
                    <a:pt x="295612" y="2554189"/>
                    <a:pt x="295612" y="2514736"/>
                  </a:cubicBezTo>
                  <a:lnTo>
                    <a:pt x="295612" y="837726"/>
                  </a:lnTo>
                  <a:lnTo>
                    <a:pt x="2438404" y="146497"/>
                  </a:lnTo>
                  <a:lnTo>
                    <a:pt x="4581205" y="837726"/>
                  </a:lnTo>
                  <a:lnTo>
                    <a:pt x="4581205" y="987707"/>
                  </a:lnTo>
                  <a:cubicBezTo>
                    <a:pt x="4581205" y="1027159"/>
                    <a:pt x="4613190" y="1059144"/>
                    <a:pt x="4652642" y="1059144"/>
                  </a:cubicBezTo>
                  <a:cubicBezTo>
                    <a:pt x="4692095" y="1059144"/>
                    <a:pt x="4724080" y="1027159"/>
                    <a:pt x="4724080" y="987707"/>
                  </a:cubicBezTo>
                  <a:lnTo>
                    <a:pt x="4724080" y="883818"/>
                  </a:lnTo>
                  <a:lnTo>
                    <a:pt x="4783411" y="902953"/>
                  </a:lnTo>
                  <a:cubicBezTo>
                    <a:pt x="4790707" y="905306"/>
                    <a:pt x="4798089" y="906420"/>
                    <a:pt x="4805357" y="906420"/>
                  </a:cubicBezTo>
                  <a:cubicBezTo>
                    <a:pt x="4835522" y="906420"/>
                    <a:pt x="4863573" y="887151"/>
                    <a:pt x="4873327" y="856900"/>
                  </a:cubicBezTo>
                  <a:cubicBezTo>
                    <a:pt x="4885443" y="819352"/>
                    <a:pt x="4864821" y="779090"/>
                    <a:pt x="4827274" y="7669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</p:grp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4F1991A5-8763-5353-3D4D-053DB14E9474}"/>
              </a:ext>
            </a:extLst>
          </p:cNvPr>
          <p:cNvCxnSpPr>
            <a:cxnSpLocks/>
            <a:endCxn id="36" idx="7"/>
          </p:cNvCxnSpPr>
          <p:nvPr/>
        </p:nvCxnSpPr>
        <p:spPr>
          <a:xfrm>
            <a:off x="4480682" y="1650887"/>
            <a:ext cx="1176239" cy="281744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E22DAA3B-CF8F-5E66-B2AD-BADB445E6F03}"/>
              </a:ext>
            </a:extLst>
          </p:cNvPr>
          <p:cNvCxnSpPr>
            <a:endCxn id="38" idx="7"/>
          </p:cNvCxnSpPr>
          <p:nvPr/>
        </p:nvCxnSpPr>
        <p:spPr>
          <a:xfrm flipV="1">
            <a:off x="4448271" y="2278780"/>
            <a:ext cx="1277408" cy="814596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bject 6">
            <a:extLst>
              <a:ext uri="{FF2B5EF4-FFF2-40B4-BE49-F238E27FC236}">
                <a16:creationId xmlns:a16="http://schemas.microsoft.com/office/drawing/2014/main" id="{075A340A-E418-772B-019E-0F3C6B40B48A}"/>
              </a:ext>
            </a:extLst>
          </p:cNvPr>
          <p:cNvSpPr txBox="1"/>
          <p:nvPr/>
        </p:nvSpPr>
        <p:spPr>
          <a:xfrm>
            <a:off x="693728" y="914818"/>
            <a:ext cx="1792661" cy="148630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5875">
              <a:lnSpc>
                <a:spcPct val="100000"/>
              </a:lnSpc>
              <a:spcBef>
                <a:spcPts val="130"/>
              </a:spcBef>
            </a:pPr>
            <a:r>
              <a:rPr lang="en-GB" sz="1200" spc="300" dirty="0" smtClean="0">
                <a:latin typeface="Century Gothic" panose="020B0502020202020204" pitchFamily="34" charset="0"/>
              </a:rPr>
              <a:t>UNIDAD DE PREPARACIÓN</a:t>
            </a:r>
          </a:p>
          <a:p>
            <a:pPr marL="38100">
              <a:lnSpc>
                <a:spcPct val="100000"/>
              </a:lnSpc>
              <a:spcBef>
                <a:spcPts val="930"/>
              </a:spcBef>
            </a:pPr>
            <a:r>
              <a:rPr lang="fr-FR" sz="1600" b="1" dirty="0" smtClean="0">
                <a:latin typeface="Century Gothic" panose="020B0502020202020204" pitchFamily="34" charset="0"/>
                <a:cs typeface="Gotham Bold"/>
              </a:rPr>
              <a:t>3 </a:t>
            </a:r>
            <a:r>
              <a:rPr lang="fr-FR" sz="1600" b="1" dirty="0">
                <a:latin typeface="Century Gothic" panose="020B0502020202020204" pitchFamily="34" charset="0"/>
                <a:cs typeface="Gotham Bold"/>
              </a:rPr>
              <a:t>000 </a:t>
            </a:r>
            <a:r>
              <a:rPr lang="fr-FR" sz="1600" b="1" spc="-5" dirty="0">
                <a:latin typeface="Century Gothic" panose="020B0502020202020204" pitchFamily="34" charset="0"/>
                <a:cs typeface="Gotham Bold"/>
              </a:rPr>
              <a:t>m</a:t>
            </a:r>
            <a:r>
              <a:rPr lang="fr-FR" sz="1200" b="1" spc="7" baseline="32407" dirty="0">
                <a:latin typeface="Century Gothic" panose="020B0502020202020204" pitchFamily="34" charset="0"/>
                <a:cs typeface="Gotham Bold"/>
              </a:rPr>
              <a:t>2</a:t>
            </a:r>
            <a:r>
              <a:rPr lang="fr-FR" sz="1200" b="1" baseline="32407" dirty="0">
                <a:latin typeface="Century Gothic" panose="020B0502020202020204" pitchFamily="34" charset="0"/>
                <a:cs typeface="Gotham Bold"/>
              </a:rPr>
              <a:t>  </a:t>
            </a:r>
            <a:br>
              <a:rPr lang="fr-FR" sz="1200" b="1" baseline="32407" dirty="0">
                <a:latin typeface="Century Gothic" panose="020B0502020202020204" pitchFamily="34" charset="0"/>
                <a:cs typeface="Gotham Bold"/>
              </a:rPr>
            </a:b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dedicados 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a </a:t>
            </a:r>
            <a:r>
              <a:rPr lang="es-E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la preparación 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de </a:t>
            </a:r>
            <a:r>
              <a:rPr lang="es-ES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nuestros ingredientes secos</a:t>
            </a:r>
            <a:endParaRPr lang="fr-FR" sz="12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519D13A-F93A-70DA-1350-0BC8D808765E}"/>
              </a:ext>
            </a:extLst>
          </p:cNvPr>
          <p:cNvGrpSpPr/>
          <p:nvPr/>
        </p:nvGrpSpPr>
        <p:grpSpPr>
          <a:xfrm>
            <a:off x="2472267" y="3506978"/>
            <a:ext cx="765749" cy="549564"/>
            <a:chOff x="2472267" y="914249"/>
            <a:chExt cx="765749" cy="549564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0B465A07-66C7-066E-FD59-E34136564DB0}"/>
                </a:ext>
              </a:extLst>
            </p:cNvPr>
            <p:cNvGrpSpPr/>
            <p:nvPr/>
          </p:nvGrpSpPr>
          <p:grpSpPr>
            <a:xfrm>
              <a:off x="2472267" y="914249"/>
              <a:ext cx="765749" cy="549564"/>
              <a:chOff x="2472267" y="914249"/>
              <a:chExt cx="765749" cy="549564"/>
            </a:xfrm>
          </p:grpSpPr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B1662BEC-9EE9-F92D-FFF5-C17923D805AF}"/>
                  </a:ext>
                </a:extLst>
              </p:cNvPr>
              <p:cNvSpPr/>
              <p:nvPr/>
            </p:nvSpPr>
            <p:spPr>
              <a:xfrm>
                <a:off x="2688452" y="914249"/>
                <a:ext cx="549564" cy="549564"/>
              </a:xfrm>
              <a:prstGeom prst="ellipse">
                <a:avLst/>
              </a:prstGeom>
              <a:solidFill>
                <a:srgbClr val="59595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Century Gothic" panose="020B0502020202020204" pitchFamily="34" charset="0"/>
                </a:endParaRPr>
              </a:p>
            </p:txBody>
          </p:sp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21F5D442-D989-2EBA-F648-370238D1F5F8}"/>
                  </a:ext>
                </a:extLst>
              </p:cNvPr>
              <p:cNvGrpSpPr/>
              <p:nvPr/>
            </p:nvGrpSpPr>
            <p:grpSpPr>
              <a:xfrm flipH="1">
                <a:off x="2472267" y="1119255"/>
                <a:ext cx="220133" cy="139553"/>
                <a:chOff x="3996267" y="161925"/>
                <a:chExt cx="393203" cy="249270"/>
              </a:xfrm>
            </p:grpSpPr>
            <p:sp>
              <p:nvSpPr>
                <p:cNvPr id="101" name="Right Triangle 100">
                  <a:extLst>
                    <a:ext uri="{FF2B5EF4-FFF2-40B4-BE49-F238E27FC236}">
                      <a16:creationId xmlns:a16="http://schemas.microsoft.com/office/drawing/2014/main" id="{D51A13F3-7F22-A14E-E856-311E6C927C6F}"/>
                    </a:ext>
                  </a:extLst>
                </p:cNvPr>
                <p:cNvSpPr/>
                <p:nvPr/>
              </p:nvSpPr>
              <p:spPr>
                <a:xfrm rot="13500000">
                  <a:off x="4140200" y="161925"/>
                  <a:ext cx="249270" cy="249270"/>
                </a:xfrm>
                <a:prstGeom prst="rtTriangle">
                  <a:avLst/>
                </a:prstGeom>
                <a:solidFill>
                  <a:srgbClr val="CD171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04" name="Right Triangle 103">
                  <a:extLst>
                    <a:ext uri="{FF2B5EF4-FFF2-40B4-BE49-F238E27FC236}">
                      <a16:creationId xmlns:a16="http://schemas.microsoft.com/office/drawing/2014/main" id="{DA8BA554-DE24-FCD3-B413-BE0060FDA2EE}"/>
                    </a:ext>
                  </a:extLst>
                </p:cNvPr>
                <p:cNvSpPr/>
                <p:nvPr/>
              </p:nvSpPr>
              <p:spPr>
                <a:xfrm rot="13500000">
                  <a:off x="3996267" y="161925"/>
                  <a:ext cx="249270" cy="249270"/>
                </a:xfrm>
                <a:prstGeom prst="rtTriangle">
                  <a:avLst/>
                </a:prstGeom>
                <a:solidFill>
                  <a:srgbClr val="CD1719">
                    <a:alpha val="54369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>
                    <a:latin typeface="Century Gothic" panose="020B0502020202020204" pitchFamily="34" charset="0"/>
                  </a:endParaRPr>
                </a:p>
              </p:txBody>
            </p:sp>
          </p:grpSp>
        </p:grpSp>
        <p:grpSp>
          <p:nvGrpSpPr>
            <p:cNvPr id="49" name="Graphic 123">
              <a:extLst>
                <a:ext uri="{FF2B5EF4-FFF2-40B4-BE49-F238E27FC236}">
                  <a16:creationId xmlns:a16="http://schemas.microsoft.com/office/drawing/2014/main" id="{2AB64617-FE41-1079-2E34-AAF02783C24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16050" y="1052926"/>
              <a:ext cx="278987" cy="251999"/>
              <a:chOff x="-1261921" y="-1968370"/>
              <a:chExt cx="4876800" cy="4405045"/>
            </a:xfrm>
            <a:solidFill>
              <a:schemeClr val="bg1"/>
            </a:solidFill>
          </p:grpSpPr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B6AFC1CD-87EF-A335-8166-4161F444D450}"/>
                  </a:ext>
                </a:extLst>
              </p:cNvPr>
              <p:cNvSpPr/>
              <p:nvPr/>
            </p:nvSpPr>
            <p:spPr>
              <a:xfrm>
                <a:off x="-1261921" y="-1968370"/>
                <a:ext cx="4876800" cy="4405045"/>
              </a:xfrm>
              <a:custGeom>
                <a:avLst/>
                <a:gdLst>
                  <a:gd name="connsiteX0" fmla="*/ 4730991 w 4876800"/>
                  <a:gd name="connsiteY0" fmla="*/ 1344616 h 4405045"/>
                  <a:gd name="connsiteX1" fmla="*/ 4730991 w 4876800"/>
                  <a:gd name="connsiteY1" fmla="*/ 479098 h 4405045"/>
                  <a:gd name="connsiteX2" fmla="*/ 4816564 w 4876800"/>
                  <a:gd name="connsiteY2" fmla="*/ 278521 h 4405045"/>
                  <a:gd name="connsiteX3" fmla="*/ 4538044 w 4876800"/>
                  <a:gd name="connsiteY3" fmla="*/ 0 h 4405045"/>
                  <a:gd name="connsiteX4" fmla="*/ 4337466 w 4876800"/>
                  <a:gd name="connsiteY4" fmla="*/ 85573 h 4405045"/>
                  <a:gd name="connsiteX5" fmla="*/ 2209962 w 4876800"/>
                  <a:gd name="connsiteY5" fmla="*/ 85573 h 4405045"/>
                  <a:gd name="connsiteX6" fmla="*/ 2017014 w 4876800"/>
                  <a:gd name="connsiteY6" fmla="*/ 278521 h 4405045"/>
                  <a:gd name="connsiteX7" fmla="*/ 2209962 w 4876800"/>
                  <a:gd name="connsiteY7" fmla="*/ 471468 h 4405045"/>
                  <a:gd name="connsiteX8" fmla="*/ 2221154 w 4876800"/>
                  <a:gd name="connsiteY8" fmla="*/ 471468 h 4405045"/>
                  <a:gd name="connsiteX9" fmla="*/ 2221154 w 4876800"/>
                  <a:gd name="connsiteY9" fmla="*/ 1112701 h 4405045"/>
                  <a:gd name="connsiteX10" fmla="*/ 2145802 w 4876800"/>
                  <a:gd name="connsiteY10" fmla="*/ 1112701 h 4405045"/>
                  <a:gd name="connsiteX11" fmla="*/ 2026739 w 4876800"/>
                  <a:gd name="connsiteY11" fmla="*/ 1231763 h 4405045"/>
                  <a:gd name="connsiteX12" fmla="*/ 2026739 w 4876800"/>
                  <a:gd name="connsiteY12" fmla="*/ 1515628 h 4405045"/>
                  <a:gd name="connsiteX13" fmla="*/ 2145802 w 4876800"/>
                  <a:gd name="connsiteY13" fmla="*/ 1634690 h 4405045"/>
                  <a:gd name="connsiteX14" fmla="*/ 2730999 w 4876800"/>
                  <a:gd name="connsiteY14" fmla="*/ 1634690 h 4405045"/>
                  <a:gd name="connsiteX15" fmla="*/ 2850061 w 4876800"/>
                  <a:gd name="connsiteY15" fmla="*/ 1515628 h 4405045"/>
                  <a:gd name="connsiteX16" fmla="*/ 2850061 w 4876800"/>
                  <a:gd name="connsiteY16" fmla="*/ 1231763 h 4405045"/>
                  <a:gd name="connsiteX17" fmla="*/ 2730999 w 4876800"/>
                  <a:gd name="connsiteY17" fmla="*/ 1112701 h 4405045"/>
                  <a:gd name="connsiteX18" fmla="*/ 2655646 w 4876800"/>
                  <a:gd name="connsiteY18" fmla="*/ 1112701 h 4405045"/>
                  <a:gd name="connsiteX19" fmla="*/ 2655646 w 4876800"/>
                  <a:gd name="connsiteY19" fmla="*/ 471468 h 4405045"/>
                  <a:gd name="connsiteX20" fmla="*/ 3476625 w 4876800"/>
                  <a:gd name="connsiteY20" fmla="*/ 471468 h 4405045"/>
                  <a:gd name="connsiteX21" fmla="*/ 3548063 w 4876800"/>
                  <a:gd name="connsiteY21" fmla="*/ 400031 h 4405045"/>
                  <a:gd name="connsiteX22" fmla="*/ 3476625 w 4876800"/>
                  <a:gd name="connsiteY22" fmla="*/ 328593 h 4405045"/>
                  <a:gd name="connsiteX23" fmla="*/ 2209972 w 4876800"/>
                  <a:gd name="connsiteY23" fmla="*/ 328593 h 4405045"/>
                  <a:gd name="connsiteX24" fmla="*/ 2159899 w 4876800"/>
                  <a:gd name="connsiteY24" fmla="*/ 278521 h 4405045"/>
                  <a:gd name="connsiteX25" fmla="*/ 2209972 w 4876800"/>
                  <a:gd name="connsiteY25" fmla="*/ 228448 h 4405045"/>
                  <a:gd name="connsiteX26" fmla="*/ 4264124 w 4876800"/>
                  <a:gd name="connsiteY26" fmla="*/ 228448 h 4405045"/>
                  <a:gd name="connsiteX27" fmla="*/ 4259533 w 4876800"/>
                  <a:gd name="connsiteY27" fmla="*/ 278521 h 4405045"/>
                  <a:gd name="connsiteX28" fmla="*/ 4264143 w 4876800"/>
                  <a:gd name="connsiteY28" fmla="*/ 328593 h 4405045"/>
                  <a:gd name="connsiteX29" fmla="*/ 3810000 w 4876800"/>
                  <a:gd name="connsiteY29" fmla="*/ 328593 h 4405045"/>
                  <a:gd name="connsiteX30" fmla="*/ 3738563 w 4876800"/>
                  <a:gd name="connsiteY30" fmla="*/ 400031 h 4405045"/>
                  <a:gd name="connsiteX31" fmla="*/ 3810000 w 4876800"/>
                  <a:gd name="connsiteY31" fmla="*/ 471468 h 4405045"/>
                  <a:gd name="connsiteX32" fmla="*/ 4337542 w 4876800"/>
                  <a:gd name="connsiteY32" fmla="*/ 471468 h 4405045"/>
                  <a:gd name="connsiteX33" fmla="*/ 4345096 w 4876800"/>
                  <a:gd name="connsiteY33" fmla="*/ 479098 h 4405045"/>
                  <a:gd name="connsiteX34" fmla="*/ 4345096 w 4876800"/>
                  <a:gd name="connsiteY34" fmla="*/ 1344616 h 4405045"/>
                  <a:gd name="connsiteX35" fmla="*/ 4199287 w 4876800"/>
                  <a:gd name="connsiteY35" fmla="*/ 1509846 h 4405045"/>
                  <a:gd name="connsiteX36" fmla="*/ 4199287 w 4876800"/>
                  <a:gd name="connsiteY36" fmla="*/ 1997278 h 4405045"/>
                  <a:gd name="connsiteX37" fmla="*/ 3350933 w 4876800"/>
                  <a:gd name="connsiteY37" fmla="*/ 1997278 h 4405045"/>
                  <a:gd name="connsiteX38" fmla="*/ 3250921 w 4876800"/>
                  <a:gd name="connsiteY38" fmla="*/ 2097291 h 4405045"/>
                  <a:gd name="connsiteX39" fmla="*/ 3250921 w 4876800"/>
                  <a:gd name="connsiteY39" fmla="*/ 2979058 h 4405045"/>
                  <a:gd name="connsiteX40" fmla="*/ 3020159 w 4876800"/>
                  <a:gd name="connsiteY40" fmla="*/ 2979058 h 4405045"/>
                  <a:gd name="connsiteX41" fmla="*/ 3020159 w 4876800"/>
                  <a:gd name="connsiteY41" fmla="*/ 2097291 h 4405045"/>
                  <a:gd name="connsiteX42" fmla="*/ 2920146 w 4876800"/>
                  <a:gd name="connsiteY42" fmla="*/ 1997278 h 4405045"/>
                  <a:gd name="connsiteX43" fmla="*/ 1956645 w 4876800"/>
                  <a:gd name="connsiteY43" fmla="*/ 1997278 h 4405045"/>
                  <a:gd name="connsiteX44" fmla="*/ 1856632 w 4876800"/>
                  <a:gd name="connsiteY44" fmla="*/ 2097291 h 4405045"/>
                  <a:gd name="connsiteX45" fmla="*/ 1856632 w 4876800"/>
                  <a:gd name="connsiteY45" fmla="*/ 2979058 h 4405045"/>
                  <a:gd name="connsiteX46" fmla="*/ 1625870 w 4876800"/>
                  <a:gd name="connsiteY46" fmla="*/ 2979058 h 4405045"/>
                  <a:gd name="connsiteX47" fmla="*/ 1625870 w 4876800"/>
                  <a:gd name="connsiteY47" fmla="*/ 2659723 h 4405045"/>
                  <a:gd name="connsiteX48" fmla="*/ 1554433 w 4876800"/>
                  <a:gd name="connsiteY48" fmla="*/ 2588286 h 4405045"/>
                  <a:gd name="connsiteX49" fmla="*/ 1482995 w 4876800"/>
                  <a:gd name="connsiteY49" fmla="*/ 2659723 h 4405045"/>
                  <a:gd name="connsiteX50" fmla="*/ 1482995 w 4876800"/>
                  <a:gd name="connsiteY50" fmla="*/ 2979058 h 4405045"/>
                  <a:gd name="connsiteX51" fmla="*/ 605209 w 4876800"/>
                  <a:gd name="connsiteY51" fmla="*/ 2979058 h 4405045"/>
                  <a:gd name="connsiteX52" fmla="*/ 605209 w 4876800"/>
                  <a:gd name="connsiteY52" fmla="*/ 2140153 h 4405045"/>
                  <a:gd name="connsiteX53" fmla="*/ 1482995 w 4876800"/>
                  <a:gd name="connsiteY53" fmla="*/ 2140153 h 4405045"/>
                  <a:gd name="connsiteX54" fmla="*/ 1482995 w 4876800"/>
                  <a:gd name="connsiteY54" fmla="*/ 2326348 h 4405045"/>
                  <a:gd name="connsiteX55" fmla="*/ 1554433 w 4876800"/>
                  <a:gd name="connsiteY55" fmla="*/ 2397786 h 4405045"/>
                  <a:gd name="connsiteX56" fmla="*/ 1625870 w 4876800"/>
                  <a:gd name="connsiteY56" fmla="*/ 2326348 h 4405045"/>
                  <a:gd name="connsiteX57" fmla="*/ 1625870 w 4876800"/>
                  <a:gd name="connsiteY57" fmla="*/ 2097291 h 4405045"/>
                  <a:gd name="connsiteX58" fmla="*/ 1525858 w 4876800"/>
                  <a:gd name="connsiteY58" fmla="*/ 1997278 h 4405045"/>
                  <a:gd name="connsiteX59" fmla="*/ 562347 w 4876800"/>
                  <a:gd name="connsiteY59" fmla="*/ 1997278 h 4405045"/>
                  <a:gd name="connsiteX60" fmla="*/ 462334 w 4876800"/>
                  <a:gd name="connsiteY60" fmla="*/ 2097291 h 4405045"/>
                  <a:gd name="connsiteX61" fmla="*/ 462334 w 4876800"/>
                  <a:gd name="connsiteY61" fmla="*/ 2981096 h 4405045"/>
                  <a:gd name="connsiteX62" fmla="*/ 0 w 4876800"/>
                  <a:gd name="connsiteY62" fmla="*/ 3485455 h 4405045"/>
                  <a:gd name="connsiteX63" fmla="*/ 0 w 4876800"/>
                  <a:gd name="connsiteY63" fmla="*/ 3548710 h 4405045"/>
                  <a:gd name="connsiteX64" fmla="*/ 364522 w 4876800"/>
                  <a:gd name="connsiteY64" fmla="*/ 4034733 h 4405045"/>
                  <a:gd name="connsiteX65" fmla="*/ 364522 w 4876800"/>
                  <a:gd name="connsiteY65" fmla="*/ 4285983 h 4405045"/>
                  <a:gd name="connsiteX66" fmla="*/ 483584 w 4876800"/>
                  <a:gd name="connsiteY66" fmla="*/ 4405046 h 4405045"/>
                  <a:gd name="connsiteX67" fmla="*/ 3343275 w 4876800"/>
                  <a:gd name="connsiteY67" fmla="*/ 4405046 h 4405045"/>
                  <a:gd name="connsiteX68" fmla="*/ 3414713 w 4876800"/>
                  <a:gd name="connsiteY68" fmla="*/ 4333608 h 4405045"/>
                  <a:gd name="connsiteX69" fmla="*/ 3343275 w 4876800"/>
                  <a:gd name="connsiteY69" fmla="*/ 4262171 h 4405045"/>
                  <a:gd name="connsiteX70" fmla="*/ 507397 w 4876800"/>
                  <a:gd name="connsiteY70" fmla="*/ 4262171 h 4405045"/>
                  <a:gd name="connsiteX71" fmla="*/ 507397 w 4876800"/>
                  <a:gd name="connsiteY71" fmla="*/ 4055107 h 4405045"/>
                  <a:gd name="connsiteX72" fmla="*/ 4369404 w 4876800"/>
                  <a:gd name="connsiteY72" fmla="*/ 4055107 h 4405045"/>
                  <a:gd name="connsiteX73" fmla="*/ 4369404 w 4876800"/>
                  <a:gd name="connsiteY73" fmla="*/ 4262171 h 4405045"/>
                  <a:gd name="connsiteX74" fmla="*/ 3676650 w 4876800"/>
                  <a:gd name="connsiteY74" fmla="*/ 4262171 h 4405045"/>
                  <a:gd name="connsiteX75" fmla="*/ 3605213 w 4876800"/>
                  <a:gd name="connsiteY75" fmla="*/ 4333608 h 4405045"/>
                  <a:gd name="connsiteX76" fmla="*/ 3676650 w 4876800"/>
                  <a:gd name="connsiteY76" fmla="*/ 4405046 h 4405045"/>
                  <a:gd name="connsiteX77" fmla="*/ 4393216 w 4876800"/>
                  <a:gd name="connsiteY77" fmla="*/ 4405046 h 4405045"/>
                  <a:gd name="connsiteX78" fmla="*/ 4512279 w 4876800"/>
                  <a:gd name="connsiteY78" fmla="*/ 4285983 h 4405045"/>
                  <a:gd name="connsiteX79" fmla="*/ 4512279 w 4876800"/>
                  <a:gd name="connsiteY79" fmla="*/ 4034733 h 4405045"/>
                  <a:gd name="connsiteX80" fmla="*/ 4876800 w 4876800"/>
                  <a:gd name="connsiteY80" fmla="*/ 3548710 h 4405045"/>
                  <a:gd name="connsiteX81" fmla="*/ 4876800 w 4876800"/>
                  <a:gd name="connsiteY81" fmla="*/ 1509846 h 4405045"/>
                  <a:gd name="connsiteX82" fmla="*/ 4730991 w 4876800"/>
                  <a:gd name="connsiteY82" fmla="*/ 1344616 h 4405045"/>
                  <a:gd name="connsiteX83" fmla="*/ 2707186 w 4876800"/>
                  <a:gd name="connsiteY83" fmla="*/ 1491815 h 4405045"/>
                  <a:gd name="connsiteX84" fmla="*/ 2169614 w 4876800"/>
                  <a:gd name="connsiteY84" fmla="*/ 1491815 h 4405045"/>
                  <a:gd name="connsiteX85" fmla="*/ 2169614 w 4876800"/>
                  <a:gd name="connsiteY85" fmla="*/ 1255576 h 4405045"/>
                  <a:gd name="connsiteX86" fmla="*/ 2707186 w 4876800"/>
                  <a:gd name="connsiteY86" fmla="*/ 1255576 h 4405045"/>
                  <a:gd name="connsiteX87" fmla="*/ 2512771 w 4876800"/>
                  <a:gd name="connsiteY87" fmla="*/ 1112701 h 4405045"/>
                  <a:gd name="connsiteX88" fmla="*/ 2364038 w 4876800"/>
                  <a:gd name="connsiteY88" fmla="*/ 1112701 h 4405045"/>
                  <a:gd name="connsiteX89" fmla="*/ 2364038 w 4876800"/>
                  <a:gd name="connsiteY89" fmla="*/ 471468 h 4405045"/>
                  <a:gd name="connsiteX90" fmla="*/ 2512771 w 4876800"/>
                  <a:gd name="connsiteY90" fmla="*/ 471468 h 4405045"/>
                  <a:gd name="connsiteX91" fmla="*/ 4588116 w 4876800"/>
                  <a:gd name="connsiteY91" fmla="*/ 1343158 h 4405045"/>
                  <a:gd name="connsiteX92" fmla="*/ 4487971 w 4876800"/>
                  <a:gd name="connsiteY92" fmla="*/ 1343158 h 4405045"/>
                  <a:gd name="connsiteX93" fmla="*/ 4487971 w 4876800"/>
                  <a:gd name="connsiteY93" fmla="*/ 552450 h 4405045"/>
                  <a:gd name="connsiteX94" fmla="*/ 4538044 w 4876800"/>
                  <a:gd name="connsiteY94" fmla="*/ 557041 h 4405045"/>
                  <a:gd name="connsiteX95" fmla="*/ 4588116 w 4876800"/>
                  <a:gd name="connsiteY95" fmla="*/ 552450 h 4405045"/>
                  <a:gd name="connsiteX96" fmla="*/ 4673699 w 4876800"/>
                  <a:gd name="connsiteY96" fmla="*/ 278521 h 4405045"/>
                  <a:gd name="connsiteX97" fmla="*/ 4538053 w 4876800"/>
                  <a:gd name="connsiteY97" fmla="*/ 414166 h 4405045"/>
                  <a:gd name="connsiteX98" fmla="*/ 4402408 w 4876800"/>
                  <a:gd name="connsiteY98" fmla="*/ 278521 h 4405045"/>
                  <a:gd name="connsiteX99" fmla="*/ 4538053 w 4876800"/>
                  <a:gd name="connsiteY99" fmla="*/ 142875 h 4405045"/>
                  <a:gd name="connsiteX100" fmla="*/ 4673699 w 4876800"/>
                  <a:gd name="connsiteY100" fmla="*/ 278521 h 4405045"/>
                  <a:gd name="connsiteX101" fmla="*/ 3749212 w 4876800"/>
                  <a:gd name="connsiteY101" fmla="*/ 2140153 h 4405045"/>
                  <a:gd name="connsiteX102" fmla="*/ 3916175 w 4876800"/>
                  <a:gd name="connsiteY102" fmla="*/ 2140153 h 4405045"/>
                  <a:gd name="connsiteX103" fmla="*/ 3916175 w 4876800"/>
                  <a:gd name="connsiteY103" fmla="*/ 2444744 h 4405045"/>
                  <a:gd name="connsiteX104" fmla="*/ 3749212 w 4876800"/>
                  <a:gd name="connsiteY104" fmla="*/ 2444744 h 4405045"/>
                  <a:gd name="connsiteX105" fmla="*/ 3393805 w 4876800"/>
                  <a:gd name="connsiteY105" fmla="*/ 2140153 h 4405045"/>
                  <a:gd name="connsiteX106" fmla="*/ 3606337 w 4876800"/>
                  <a:gd name="connsiteY106" fmla="*/ 2140153 h 4405045"/>
                  <a:gd name="connsiteX107" fmla="*/ 3606337 w 4876800"/>
                  <a:gd name="connsiteY107" fmla="*/ 2487606 h 4405045"/>
                  <a:gd name="connsiteX108" fmla="*/ 3706349 w 4876800"/>
                  <a:gd name="connsiteY108" fmla="*/ 2587619 h 4405045"/>
                  <a:gd name="connsiteX109" fmla="*/ 3959038 w 4876800"/>
                  <a:gd name="connsiteY109" fmla="*/ 2587619 h 4405045"/>
                  <a:gd name="connsiteX110" fmla="*/ 4059050 w 4876800"/>
                  <a:gd name="connsiteY110" fmla="*/ 2487606 h 4405045"/>
                  <a:gd name="connsiteX111" fmla="*/ 4059050 w 4876800"/>
                  <a:gd name="connsiteY111" fmla="*/ 2140153 h 4405045"/>
                  <a:gd name="connsiteX112" fmla="*/ 4271582 w 4876800"/>
                  <a:gd name="connsiteY112" fmla="*/ 2140153 h 4405045"/>
                  <a:gd name="connsiteX113" fmla="*/ 4271582 w 4876800"/>
                  <a:gd name="connsiteY113" fmla="*/ 2979058 h 4405045"/>
                  <a:gd name="connsiteX114" fmla="*/ 3393796 w 4876800"/>
                  <a:gd name="connsiteY114" fmla="*/ 2979058 h 4405045"/>
                  <a:gd name="connsiteX115" fmla="*/ 3393796 w 4876800"/>
                  <a:gd name="connsiteY115" fmla="*/ 2140153 h 4405045"/>
                  <a:gd name="connsiteX116" fmla="*/ 2354914 w 4876800"/>
                  <a:gd name="connsiteY116" fmla="*/ 2140153 h 4405045"/>
                  <a:gd name="connsiteX117" fmla="*/ 2521877 w 4876800"/>
                  <a:gd name="connsiteY117" fmla="*/ 2140153 h 4405045"/>
                  <a:gd name="connsiteX118" fmla="*/ 2521877 w 4876800"/>
                  <a:gd name="connsiteY118" fmla="*/ 2444744 h 4405045"/>
                  <a:gd name="connsiteX119" fmla="*/ 2354914 w 4876800"/>
                  <a:gd name="connsiteY119" fmla="*/ 2444744 h 4405045"/>
                  <a:gd name="connsiteX120" fmla="*/ 1999507 w 4876800"/>
                  <a:gd name="connsiteY120" fmla="*/ 2140153 h 4405045"/>
                  <a:gd name="connsiteX121" fmla="*/ 2212039 w 4876800"/>
                  <a:gd name="connsiteY121" fmla="*/ 2140153 h 4405045"/>
                  <a:gd name="connsiteX122" fmla="*/ 2212039 w 4876800"/>
                  <a:gd name="connsiteY122" fmla="*/ 2487606 h 4405045"/>
                  <a:gd name="connsiteX123" fmla="*/ 2312051 w 4876800"/>
                  <a:gd name="connsiteY123" fmla="*/ 2587619 h 4405045"/>
                  <a:gd name="connsiteX124" fmla="*/ 2564740 w 4876800"/>
                  <a:gd name="connsiteY124" fmla="*/ 2587619 h 4405045"/>
                  <a:gd name="connsiteX125" fmla="*/ 2664752 w 4876800"/>
                  <a:gd name="connsiteY125" fmla="*/ 2487606 h 4405045"/>
                  <a:gd name="connsiteX126" fmla="*/ 2664752 w 4876800"/>
                  <a:gd name="connsiteY126" fmla="*/ 2140153 h 4405045"/>
                  <a:gd name="connsiteX127" fmla="*/ 2877284 w 4876800"/>
                  <a:gd name="connsiteY127" fmla="*/ 2140153 h 4405045"/>
                  <a:gd name="connsiteX128" fmla="*/ 2877284 w 4876800"/>
                  <a:gd name="connsiteY128" fmla="*/ 2979058 h 4405045"/>
                  <a:gd name="connsiteX129" fmla="*/ 1999498 w 4876800"/>
                  <a:gd name="connsiteY129" fmla="*/ 2979058 h 4405045"/>
                  <a:gd name="connsiteX130" fmla="*/ 1999498 w 4876800"/>
                  <a:gd name="connsiteY130" fmla="*/ 2140153 h 4405045"/>
                  <a:gd name="connsiteX131" fmla="*/ 4733925 w 4876800"/>
                  <a:gd name="connsiteY131" fmla="*/ 3548710 h 4405045"/>
                  <a:gd name="connsiteX132" fmla="*/ 4370404 w 4876800"/>
                  <a:gd name="connsiteY132" fmla="*/ 3912232 h 4405045"/>
                  <a:gd name="connsiteX133" fmla="*/ 506397 w 4876800"/>
                  <a:gd name="connsiteY133" fmla="*/ 3912232 h 4405045"/>
                  <a:gd name="connsiteX134" fmla="*/ 142875 w 4876800"/>
                  <a:gd name="connsiteY134" fmla="*/ 3548710 h 4405045"/>
                  <a:gd name="connsiteX135" fmla="*/ 142875 w 4876800"/>
                  <a:gd name="connsiteY135" fmla="*/ 3485455 h 4405045"/>
                  <a:gd name="connsiteX136" fmla="*/ 506397 w 4876800"/>
                  <a:gd name="connsiteY136" fmla="*/ 3121933 h 4405045"/>
                  <a:gd name="connsiteX137" fmla="*/ 4370404 w 4876800"/>
                  <a:gd name="connsiteY137" fmla="*/ 3121933 h 4405045"/>
                  <a:gd name="connsiteX138" fmla="*/ 4733925 w 4876800"/>
                  <a:gd name="connsiteY138" fmla="*/ 3485455 h 4405045"/>
                  <a:gd name="connsiteX139" fmla="*/ 4733925 w 4876800"/>
                  <a:gd name="connsiteY139" fmla="*/ 3133525 h 4405045"/>
                  <a:gd name="connsiteX140" fmla="*/ 4414466 w 4876800"/>
                  <a:gd name="connsiteY140" fmla="*/ 2981096 h 4405045"/>
                  <a:gd name="connsiteX141" fmla="*/ 4414466 w 4876800"/>
                  <a:gd name="connsiteY141" fmla="*/ 2097291 h 4405045"/>
                  <a:gd name="connsiteX142" fmla="*/ 4342172 w 4876800"/>
                  <a:gd name="connsiteY142" fmla="*/ 2001269 h 4405045"/>
                  <a:gd name="connsiteX143" fmla="*/ 4342172 w 4876800"/>
                  <a:gd name="connsiteY143" fmla="*/ 1509846 h 4405045"/>
                  <a:gd name="connsiteX144" fmla="*/ 4365984 w 4876800"/>
                  <a:gd name="connsiteY144" fmla="*/ 1486033 h 4405045"/>
                  <a:gd name="connsiteX145" fmla="*/ 4710113 w 4876800"/>
                  <a:gd name="connsiteY145" fmla="*/ 1486033 h 4405045"/>
                  <a:gd name="connsiteX146" fmla="*/ 4733925 w 4876800"/>
                  <a:gd name="connsiteY146" fmla="*/ 1509846 h 4405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</a:cxnLst>
                <a:rect l="l" t="t" r="r" b="b"/>
                <a:pathLst>
                  <a:path w="4876800" h="4405045">
                    <a:moveTo>
                      <a:pt x="4730991" y="1344616"/>
                    </a:moveTo>
                    <a:lnTo>
                      <a:pt x="4730991" y="479098"/>
                    </a:lnTo>
                    <a:cubicBezTo>
                      <a:pt x="4783684" y="428396"/>
                      <a:pt x="4816564" y="357245"/>
                      <a:pt x="4816564" y="278521"/>
                    </a:cubicBezTo>
                    <a:cubicBezTo>
                      <a:pt x="4816564" y="124939"/>
                      <a:pt x="4691625" y="0"/>
                      <a:pt x="4538044" y="0"/>
                    </a:cubicBezTo>
                    <a:cubicBezTo>
                      <a:pt x="4459320" y="0"/>
                      <a:pt x="4388168" y="32890"/>
                      <a:pt x="4337466" y="85573"/>
                    </a:cubicBezTo>
                    <a:lnTo>
                      <a:pt x="2209962" y="85573"/>
                    </a:lnTo>
                    <a:cubicBezTo>
                      <a:pt x="2103568" y="85573"/>
                      <a:pt x="2017014" y="172126"/>
                      <a:pt x="2017014" y="278521"/>
                    </a:cubicBezTo>
                    <a:cubicBezTo>
                      <a:pt x="2017014" y="384915"/>
                      <a:pt x="2103568" y="471468"/>
                      <a:pt x="2209962" y="471468"/>
                    </a:cubicBezTo>
                    <a:lnTo>
                      <a:pt x="2221154" y="471468"/>
                    </a:lnTo>
                    <a:lnTo>
                      <a:pt x="2221154" y="1112701"/>
                    </a:lnTo>
                    <a:lnTo>
                      <a:pt x="2145802" y="1112701"/>
                    </a:lnTo>
                    <a:cubicBezTo>
                      <a:pt x="2080146" y="1112701"/>
                      <a:pt x="2026739" y="1166108"/>
                      <a:pt x="2026739" y="1231763"/>
                    </a:cubicBezTo>
                    <a:lnTo>
                      <a:pt x="2026739" y="1515628"/>
                    </a:lnTo>
                    <a:cubicBezTo>
                      <a:pt x="2026739" y="1581283"/>
                      <a:pt x="2080146" y="1634690"/>
                      <a:pt x="2145802" y="1634690"/>
                    </a:cubicBezTo>
                    <a:lnTo>
                      <a:pt x="2730999" y="1634690"/>
                    </a:lnTo>
                    <a:cubicBezTo>
                      <a:pt x="2796654" y="1634690"/>
                      <a:pt x="2850061" y="1581283"/>
                      <a:pt x="2850061" y="1515628"/>
                    </a:cubicBezTo>
                    <a:lnTo>
                      <a:pt x="2850061" y="1231763"/>
                    </a:lnTo>
                    <a:cubicBezTo>
                      <a:pt x="2850061" y="1166108"/>
                      <a:pt x="2796654" y="1112701"/>
                      <a:pt x="2730999" y="1112701"/>
                    </a:cubicBezTo>
                    <a:lnTo>
                      <a:pt x="2655646" y="1112701"/>
                    </a:lnTo>
                    <a:lnTo>
                      <a:pt x="2655646" y="471468"/>
                    </a:lnTo>
                    <a:lnTo>
                      <a:pt x="3476625" y="471468"/>
                    </a:lnTo>
                    <a:cubicBezTo>
                      <a:pt x="3516087" y="471468"/>
                      <a:pt x="3548063" y="439493"/>
                      <a:pt x="3548063" y="400031"/>
                    </a:cubicBezTo>
                    <a:cubicBezTo>
                      <a:pt x="3548063" y="360569"/>
                      <a:pt x="3516087" y="328593"/>
                      <a:pt x="3476625" y="328593"/>
                    </a:cubicBezTo>
                    <a:lnTo>
                      <a:pt x="2209972" y="328593"/>
                    </a:lnTo>
                    <a:cubicBezTo>
                      <a:pt x="2182368" y="328593"/>
                      <a:pt x="2159899" y="306134"/>
                      <a:pt x="2159899" y="278521"/>
                    </a:cubicBezTo>
                    <a:cubicBezTo>
                      <a:pt x="2159899" y="250908"/>
                      <a:pt x="2182359" y="228448"/>
                      <a:pt x="2209972" y="228448"/>
                    </a:cubicBezTo>
                    <a:lnTo>
                      <a:pt x="4264124" y="228448"/>
                    </a:lnTo>
                    <a:cubicBezTo>
                      <a:pt x="4261161" y="244707"/>
                      <a:pt x="4259533" y="261423"/>
                      <a:pt x="4259533" y="278521"/>
                    </a:cubicBezTo>
                    <a:cubicBezTo>
                      <a:pt x="4259533" y="295627"/>
                      <a:pt x="4261171" y="312334"/>
                      <a:pt x="4264143" y="328593"/>
                    </a:cubicBezTo>
                    <a:lnTo>
                      <a:pt x="3810000" y="328593"/>
                    </a:lnTo>
                    <a:cubicBezTo>
                      <a:pt x="3770538" y="328593"/>
                      <a:pt x="3738563" y="360569"/>
                      <a:pt x="3738563" y="400031"/>
                    </a:cubicBezTo>
                    <a:cubicBezTo>
                      <a:pt x="3738563" y="439493"/>
                      <a:pt x="3770538" y="471468"/>
                      <a:pt x="3810000" y="471468"/>
                    </a:cubicBezTo>
                    <a:lnTo>
                      <a:pt x="4337542" y="471468"/>
                    </a:lnTo>
                    <a:cubicBezTo>
                      <a:pt x="4340028" y="474050"/>
                      <a:pt x="4342515" y="476622"/>
                      <a:pt x="4345096" y="479098"/>
                    </a:cubicBezTo>
                    <a:lnTo>
                      <a:pt x="4345096" y="1344616"/>
                    </a:lnTo>
                    <a:cubicBezTo>
                      <a:pt x="4263028" y="1354941"/>
                      <a:pt x="4199287" y="1425026"/>
                      <a:pt x="4199287" y="1509846"/>
                    </a:cubicBezTo>
                    <a:lnTo>
                      <a:pt x="4199287" y="1997278"/>
                    </a:lnTo>
                    <a:lnTo>
                      <a:pt x="3350933" y="1997278"/>
                    </a:lnTo>
                    <a:cubicBezTo>
                      <a:pt x="3295784" y="1997278"/>
                      <a:pt x="3250921" y="2042141"/>
                      <a:pt x="3250921" y="2097291"/>
                    </a:cubicBezTo>
                    <a:lnTo>
                      <a:pt x="3250921" y="2979058"/>
                    </a:lnTo>
                    <a:lnTo>
                      <a:pt x="3020159" y="2979058"/>
                    </a:lnTo>
                    <a:lnTo>
                      <a:pt x="3020159" y="2097291"/>
                    </a:lnTo>
                    <a:cubicBezTo>
                      <a:pt x="3020159" y="2042141"/>
                      <a:pt x="2975296" y="1997278"/>
                      <a:pt x="2920146" y="1997278"/>
                    </a:cubicBezTo>
                    <a:lnTo>
                      <a:pt x="1956645" y="1997278"/>
                    </a:lnTo>
                    <a:cubicBezTo>
                      <a:pt x="1901495" y="1997278"/>
                      <a:pt x="1856632" y="2042141"/>
                      <a:pt x="1856632" y="2097291"/>
                    </a:cubicBezTo>
                    <a:lnTo>
                      <a:pt x="1856632" y="2979058"/>
                    </a:lnTo>
                    <a:lnTo>
                      <a:pt x="1625870" y="2979058"/>
                    </a:lnTo>
                    <a:lnTo>
                      <a:pt x="1625870" y="2659723"/>
                    </a:lnTo>
                    <a:cubicBezTo>
                      <a:pt x="1625870" y="2620261"/>
                      <a:pt x="1593894" y="2588286"/>
                      <a:pt x="1554433" y="2588286"/>
                    </a:cubicBezTo>
                    <a:cubicBezTo>
                      <a:pt x="1514970" y="2588286"/>
                      <a:pt x="1482995" y="2620261"/>
                      <a:pt x="1482995" y="2659723"/>
                    </a:cubicBezTo>
                    <a:lnTo>
                      <a:pt x="1482995" y="2979058"/>
                    </a:lnTo>
                    <a:lnTo>
                      <a:pt x="605209" y="2979058"/>
                    </a:lnTo>
                    <a:lnTo>
                      <a:pt x="605209" y="2140153"/>
                    </a:lnTo>
                    <a:lnTo>
                      <a:pt x="1482995" y="2140153"/>
                    </a:lnTo>
                    <a:lnTo>
                      <a:pt x="1482995" y="2326348"/>
                    </a:lnTo>
                    <a:cubicBezTo>
                      <a:pt x="1482995" y="2365810"/>
                      <a:pt x="1514970" y="2397786"/>
                      <a:pt x="1554433" y="2397786"/>
                    </a:cubicBezTo>
                    <a:cubicBezTo>
                      <a:pt x="1593894" y="2397786"/>
                      <a:pt x="1625870" y="2365810"/>
                      <a:pt x="1625870" y="2326348"/>
                    </a:cubicBezTo>
                    <a:lnTo>
                      <a:pt x="1625870" y="2097291"/>
                    </a:lnTo>
                    <a:cubicBezTo>
                      <a:pt x="1625870" y="2042141"/>
                      <a:pt x="1581007" y="1997278"/>
                      <a:pt x="1525858" y="1997278"/>
                    </a:cubicBezTo>
                    <a:lnTo>
                      <a:pt x="562347" y="1997278"/>
                    </a:lnTo>
                    <a:cubicBezTo>
                      <a:pt x="507197" y="1997278"/>
                      <a:pt x="462334" y="2042141"/>
                      <a:pt x="462334" y="2097291"/>
                    </a:cubicBezTo>
                    <a:lnTo>
                      <a:pt x="462334" y="2981096"/>
                    </a:lnTo>
                    <a:cubicBezTo>
                      <a:pt x="203673" y="3003518"/>
                      <a:pt x="0" y="3221088"/>
                      <a:pt x="0" y="3485455"/>
                    </a:cubicBezTo>
                    <a:lnTo>
                      <a:pt x="0" y="3548710"/>
                    </a:lnTo>
                    <a:cubicBezTo>
                      <a:pt x="0" y="3778691"/>
                      <a:pt x="154153" y="3973220"/>
                      <a:pt x="364522" y="4034733"/>
                    </a:cubicBezTo>
                    <a:lnTo>
                      <a:pt x="364522" y="4285983"/>
                    </a:lnTo>
                    <a:cubicBezTo>
                      <a:pt x="364522" y="4351639"/>
                      <a:pt x="417928" y="4405046"/>
                      <a:pt x="483584" y="4405046"/>
                    </a:cubicBezTo>
                    <a:lnTo>
                      <a:pt x="3343275" y="4405046"/>
                    </a:lnTo>
                    <a:cubicBezTo>
                      <a:pt x="3382737" y="4405046"/>
                      <a:pt x="3414713" y="4373071"/>
                      <a:pt x="3414713" y="4333608"/>
                    </a:cubicBezTo>
                    <a:cubicBezTo>
                      <a:pt x="3414713" y="4294146"/>
                      <a:pt x="3382737" y="4262171"/>
                      <a:pt x="3343275" y="4262171"/>
                    </a:cubicBezTo>
                    <a:lnTo>
                      <a:pt x="507397" y="4262171"/>
                    </a:lnTo>
                    <a:lnTo>
                      <a:pt x="507397" y="4055107"/>
                    </a:lnTo>
                    <a:lnTo>
                      <a:pt x="4369404" y="4055107"/>
                    </a:lnTo>
                    <a:lnTo>
                      <a:pt x="4369404" y="4262171"/>
                    </a:lnTo>
                    <a:lnTo>
                      <a:pt x="3676650" y="4262171"/>
                    </a:lnTo>
                    <a:cubicBezTo>
                      <a:pt x="3637188" y="4262171"/>
                      <a:pt x="3605213" y="4294146"/>
                      <a:pt x="3605213" y="4333608"/>
                    </a:cubicBezTo>
                    <a:cubicBezTo>
                      <a:pt x="3605213" y="4373071"/>
                      <a:pt x="3637188" y="4405046"/>
                      <a:pt x="3676650" y="4405046"/>
                    </a:cubicBezTo>
                    <a:lnTo>
                      <a:pt x="4393216" y="4405046"/>
                    </a:lnTo>
                    <a:cubicBezTo>
                      <a:pt x="4458872" y="4405046"/>
                      <a:pt x="4512279" y="4351639"/>
                      <a:pt x="4512279" y="4285983"/>
                    </a:cubicBezTo>
                    <a:lnTo>
                      <a:pt x="4512279" y="4034733"/>
                    </a:lnTo>
                    <a:cubicBezTo>
                      <a:pt x="4722648" y="3973220"/>
                      <a:pt x="4876800" y="3778691"/>
                      <a:pt x="4876800" y="3548710"/>
                    </a:cubicBezTo>
                    <a:lnTo>
                      <a:pt x="4876800" y="1509846"/>
                    </a:lnTo>
                    <a:cubicBezTo>
                      <a:pt x="4876800" y="1425026"/>
                      <a:pt x="4813059" y="1354941"/>
                      <a:pt x="4730991" y="1344616"/>
                    </a:cubicBezTo>
                    <a:close/>
                    <a:moveTo>
                      <a:pt x="2707186" y="1491815"/>
                    </a:moveTo>
                    <a:lnTo>
                      <a:pt x="2169614" y="1491815"/>
                    </a:lnTo>
                    <a:lnTo>
                      <a:pt x="2169614" y="1255576"/>
                    </a:lnTo>
                    <a:lnTo>
                      <a:pt x="2707186" y="1255576"/>
                    </a:lnTo>
                    <a:close/>
                    <a:moveTo>
                      <a:pt x="2512771" y="1112701"/>
                    </a:moveTo>
                    <a:lnTo>
                      <a:pt x="2364038" y="1112701"/>
                    </a:lnTo>
                    <a:lnTo>
                      <a:pt x="2364038" y="471468"/>
                    </a:lnTo>
                    <a:lnTo>
                      <a:pt x="2512771" y="471468"/>
                    </a:lnTo>
                    <a:close/>
                    <a:moveTo>
                      <a:pt x="4588116" y="1343158"/>
                    </a:moveTo>
                    <a:lnTo>
                      <a:pt x="4487971" y="1343158"/>
                    </a:lnTo>
                    <a:lnTo>
                      <a:pt x="4487971" y="552450"/>
                    </a:lnTo>
                    <a:cubicBezTo>
                      <a:pt x="4504230" y="555412"/>
                      <a:pt x="4520946" y="557041"/>
                      <a:pt x="4538044" y="557041"/>
                    </a:cubicBezTo>
                    <a:cubicBezTo>
                      <a:pt x="4555141" y="557041"/>
                      <a:pt x="4571857" y="555412"/>
                      <a:pt x="4588116" y="552450"/>
                    </a:cubicBezTo>
                    <a:close/>
                    <a:moveTo>
                      <a:pt x="4673699" y="278521"/>
                    </a:moveTo>
                    <a:cubicBezTo>
                      <a:pt x="4673699" y="353320"/>
                      <a:pt x="4612843" y="414166"/>
                      <a:pt x="4538053" y="414166"/>
                    </a:cubicBezTo>
                    <a:cubicBezTo>
                      <a:pt x="4463263" y="414166"/>
                      <a:pt x="4402408" y="353311"/>
                      <a:pt x="4402408" y="278521"/>
                    </a:cubicBezTo>
                    <a:cubicBezTo>
                      <a:pt x="4402408" y="203730"/>
                      <a:pt x="4463263" y="142875"/>
                      <a:pt x="4538053" y="142875"/>
                    </a:cubicBezTo>
                    <a:cubicBezTo>
                      <a:pt x="4612843" y="142875"/>
                      <a:pt x="4673699" y="203721"/>
                      <a:pt x="4673699" y="278521"/>
                    </a:cubicBezTo>
                    <a:close/>
                    <a:moveTo>
                      <a:pt x="3749212" y="2140153"/>
                    </a:moveTo>
                    <a:lnTo>
                      <a:pt x="3916175" y="2140153"/>
                    </a:lnTo>
                    <a:lnTo>
                      <a:pt x="3916175" y="2444744"/>
                    </a:lnTo>
                    <a:lnTo>
                      <a:pt x="3749212" y="2444744"/>
                    </a:lnTo>
                    <a:close/>
                    <a:moveTo>
                      <a:pt x="3393805" y="2140153"/>
                    </a:moveTo>
                    <a:lnTo>
                      <a:pt x="3606337" y="2140153"/>
                    </a:lnTo>
                    <a:lnTo>
                      <a:pt x="3606337" y="2487606"/>
                    </a:lnTo>
                    <a:cubicBezTo>
                      <a:pt x="3606337" y="2542756"/>
                      <a:pt x="3651199" y="2587619"/>
                      <a:pt x="3706349" y="2587619"/>
                    </a:cubicBezTo>
                    <a:lnTo>
                      <a:pt x="3959038" y="2587619"/>
                    </a:lnTo>
                    <a:cubicBezTo>
                      <a:pt x="4014188" y="2587619"/>
                      <a:pt x="4059050" y="2542756"/>
                      <a:pt x="4059050" y="2487606"/>
                    </a:cubicBezTo>
                    <a:lnTo>
                      <a:pt x="4059050" y="2140153"/>
                    </a:lnTo>
                    <a:lnTo>
                      <a:pt x="4271582" y="2140153"/>
                    </a:lnTo>
                    <a:lnTo>
                      <a:pt x="4271582" y="2979058"/>
                    </a:lnTo>
                    <a:lnTo>
                      <a:pt x="3393796" y="2979058"/>
                    </a:lnTo>
                    <a:lnTo>
                      <a:pt x="3393796" y="2140153"/>
                    </a:lnTo>
                    <a:close/>
                    <a:moveTo>
                      <a:pt x="2354914" y="2140153"/>
                    </a:moveTo>
                    <a:lnTo>
                      <a:pt x="2521877" y="2140153"/>
                    </a:lnTo>
                    <a:lnTo>
                      <a:pt x="2521877" y="2444744"/>
                    </a:lnTo>
                    <a:lnTo>
                      <a:pt x="2354914" y="2444744"/>
                    </a:lnTo>
                    <a:close/>
                    <a:moveTo>
                      <a:pt x="1999507" y="2140153"/>
                    </a:moveTo>
                    <a:lnTo>
                      <a:pt x="2212039" y="2140153"/>
                    </a:lnTo>
                    <a:lnTo>
                      <a:pt x="2212039" y="2487606"/>
                    </a:lnTo>
                    <a:cubicBezTo>
                      <a:pt x="2212039" y="2542756"/>
                      <a:pt x="2256901" y="2587619"/>
                      <a:pt x="2312051" y="2587619"/>
                    </a:cubicBezTo>
                    <a:lnTo>
                      <a:pt x="2564740" y="2587619"/>
                    </a:lnTo>
                    <a:cubicBezTo>
                      <a:pt x="2619889" y="2587619"/>
                      <a:pt x="2664752" y="2542756"/>
                      <a:pt x="2664752" y="2487606"/>
                    </a:cubicBezTo>
                    <a:lnTo>
                      <a:pt x="2664752" y="2140153"/>
                    </a:lnTo>
                    <a:lnTo>
                      <a:pt x="2877284" y="2140153"/>
                    </a:lnTo>
                    <a:lnTo>
                      <a:pt x="2877284" y="2979058"/>
                    </a:lnTo>
                    <a:lnTo>
                      <a:pt x="1999498" y="2979058"/>
                    </a:lnTo>
                    <a:lnTo>
                      <a:pt x="1999498" y="2140153"/>
                    </a:lnTo>
                    <a:close/>
                    <a:moveTo>
                      <a:pt x="4733925" y="3548710"/>
                    </a:moveTo>
                    <a:cubicBezTo>
                      <a:pt x="4733925" y="3749154"/>
                      <a:pt x="4570848" y="3912232"/>
                      <a:pt x="4370404" y="3912232"/>
                    </a:cubicBezTo>
                    <a:lnTo>
                      <a:pt x="506397" y="3912232"/>
                    </a:lnTo>
                    <a:cubicBezTo>
                      <a:pt x="305953" y="3912232"/>
                      <a:pt x="142875" y="3749154"/>
                      <a:pt x="142875" y="3548710"/>
                    </a:cubicBezTo>
                    <a:lnTo>
                      <a:pt x="142875" y="3485455"/>
                    </a:lnTo>
                    <a:cubicBezTo>
                      <a:pt x="142875" y="3285011"/>
                      <a:pt x="305953" y="3121933"/>
                      <a:pt x="506397" y="3121933"/>
                    </a:cubicBezTo>
                    <a:lnTo>
                      <a:pt x="4370404" y="3121933"/>
                    </a:lnTo>
                    <a:cubicBezTo>
                      <a:pt x="4570848" y="3121933"/>
                      <a:pt x="4733925" y="3285011"/>
                      <a:pt x="4733925" y="3485455"/>
                    </a:cubicBezTo>
                    <a:close/>
                    <a:moveTo>
                      <a:pt x="4733925" y="3133525"/>
                    </a:moveTo>
                    <a:cubicBezTo>
                      <a:pt x="4651401" y="3048362"/>
                      <a:pt x="4539396" y="2991927"/>
                      <a:pt x="4414466" y="2981096"/>
                    </a:cubicBezTo>
                    <a:lnTo>
                      <a:pt x="4414466" y="2097291"/>
                    </a:lnTo>
                    <a:cubicBezTo>
                      <a:pt x="4414466" y="2051761"/>
                      <a:pt x="4383862" y="2013328"/>
                      <a:pt x="4342172" y="2001269"/>
                    </a:cubicBezTo>
                    <a:lnTo>
                      <a:pt x="4342172" y="1509846"/>
                    </a:lnTo>
                    <a:cubicBezTo>
                      <a:pt x="4342172" y="1496711"/>
                      <a:pt x="4352849" y="1486033"/>
                      <a:pt x="4365984" y="1486033"/>
                    </a:cubicBezTo>
                    <a:lnTo>
                      <a:pt x="4710113" y="1486033"/>
                    </a:lnTo>
                    <a:cubicBezTo>
                      <a:pt x="4723248" y="1486033"/>
                      <a:pt x="4733925" y="1496711"/>
                      <a:pt x="4733925" y="150984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6A496396-F554-83F3-BFAC-D8CF2CF45992}"/>
                  </a:ext>
                </a:extLst>
              </p:cNvPr>
              <p:cNvSpPr/>
              <p:nvPr/>
            </p:nvSpPr>
            <p:spPr>
              <a:xfrm>
                <a:off x="-970303" y="1270195"/>
                <a:ext cx="557041" cy="557040"/>
              </a:xfrm>
              <a:custGeom>
                <a:avLst/>
                <a:gdLst>
                  <a:gd name="connsiteX0" fmla="*/ 278521 w 557041"/>
                  <a:gd name="connsiteY0" fmla="*/ 0 h 557040"/>
                  <a:gd name="connsiteX1" fmla="*/ 0 w 557041"/>
                  <a:gd name="connsiteY1" fmla="*/ 278521 h 557040"/>
                  <a:gd name="connsiteX2" fmla="*/ 278521 w 557041"/>
                  <a:gd name="connsiteY2" fmla="*/ 557041 h 557040"/>
                  <a:gd name="connsiteX3" fmla="*/ 557041 w 557041"/>
                  <a:gd name="connsiteY3" fmla="*/ 278521 h 557040"/>
                  <a:gd name="connsiteX4" fmla="*/ 278521 w 557041"/>
                  <a:gd name="connsiteY4" fmla="*/ 0 h 557040"/>
                  <a:gd name="connsiteX5" fmla="*/ 278521 w 557041"/>
                  <a:gd name="connsiteY5" fmla="*/ 414166 h 557040"/>
                  <a:gd name="connsiteX6" fmla="*/ 142875 w 557041"/>
                  <a:gd name="connsiteY6" fmla="*/ 278521 h 557040"/>
                  <a:gd name="connsiteX7" fmla="*/ 278521 w 557041"/>
                  <a:gd name="connsiteY7" fmla="*/ 142875 h 557040"/>
                  <a:gd name="connsiteX8" fmla="*/ 414166 w 557041"/>
                  <a:gd name="connsiteY8" fmla="*/ 278521 h 557040"/>
                  <a:gd name="connsiteX9" fmla="*/ 278521 w 557041"/>
                  <a:gd name="connsiteY9" fmla="*/ 414166 h 55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041" h="557040">
                    <a:moveTo>
                      <a:pt x="278521" y="0"/>
                    </a:moveTo>
                    <a:cubicBezTo>
                      <a:pt x="124939" y="0"/>
                      <a:pt x="0" y="124939"/>
                      <a:pt x="0" y="278521"/>
                    </a:cubicBezTo>
                    <a:cubicBezTo>
                      <a:pt x="0" y="432102"/>
                      <a:pt x="124939" y="557041"/>
                      <a:pt x="278521" y="557041"/>
                    </a:cubicBezTo>
                    <a:cubicBezTo>
                      <a:pt x="432102" y="557041"/>
                      <a:pt x="557041" y="432102"/>
                      <a:pt x="557041" y="278521"/>
                    </a:cubicBezTo>
                    <a:cubicBezTo>
                      <a:pt x="557041" y="124939"/>
                      <a:pt x="432102" y="0"/>
                      <a:pt x="278521" y="0"/>
                    </a:cubicBezTo>
                    <a:close/>
                    <a:moveTo>
                      <a:pt x="278521" y="414166"/>
                    </a:moveTo>
                    <a:cubicBezTo>
                      <a:pt x="203721" y="414166"/>
                      <a:pt x="142875" y="353311"/>
                      <a:pt x="142875" y="278521"/>
                    </a:cubicBezTo>
                    <a:cubicBezTo>
                      <a:pt x="142875" y="203730"/>
                      <a:pt x="203730" y="142875"/>
                      <a:pt x="278521" y="142875"/>
                    </a:cubicBezTo>
                    <a:cubicBezTo>
                      <a:pt x="353311" y="142875"/>
                      <a:pt x="414166" y="203730"/>
                      <a:pt x="414166" y="278521"/>
                    </a:cubicBezTo>
                    <a:cubicBezTo>
                      <a:pt x="414166" y="353311"/>
                      <a:pt x="353320" y="414166"/>
                      <a:pt x="278521" y="414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DDA51A89-9B69-38FC-1840-1A8030977564}"/>
                  </a:ext>
                </a:extLst>
              </p:cNvPr>
              <p:cNvSpPr/>
              <p:nvPr/>
            </p:nvSpPr>
            <p:spPr>
              <a:xfrm>
                <a:off x="524302" y="1270195"/>
                <a:ext cx="557040" cy="557040"/>
              </a:xfrm>
              <a:custGeom>
                <a:avLst/>
                <a:gdLst>
                  <a:gd name="connsiteX0" fmla="*/ 278521 w 557040"/>
                  <a:gd name="connsiteY0" fmla="*/ 0 h 557040"/>
                  <a:gd name="connsiteX1" fmla="*/ 0 w 557040"/>
                  <a:gd name="connsiteY1" fmla="*/ 278521 h 557040"/>
                  <a:gd name="connsiteX2" fmla="*/ 278521 w 557040"/>
                  <a:gd name="connsiteY2" fmla="*/ 557041 h 557040"/>
                  <a:gd name="connsiteX3" fmla="*/ 557041 w 557040"/>
                  <a:gd name="connsiteY3" fmla="*/ 278521 h 557040"/>
                  <a:gd name="connsiteX4" fmla="*/ 278521 w 557040"/>
                  <a:gd name="connsiteY4" fmla="*/ 0 h 557040"/>
                  <a:gd name="connsiteX5" fmla="*/ 278521 w 557040"/>
                  <a:gd name="connsiteY5" fmla="*/ 414166 h 557040"/>
                  <a:gd name="connsiteX6" fmla="*/ 142875 w 557040"/>
                  <a:gd name="connsiteY6" fmla="*/ 278521 h 557040"/>
                  <a:gd name="connsiteX7" fmla="*/ 278521 w 557040"/>
                  <a:gd name="connsiteY7" fmla="*/ 142875 h 557040"/>
                  <a:gd name="connsiteX8" fmla="*/ 414166 w 557040"/>
                  <a:gd name="connsiteY8" fmla="*/ 278521 h 557040"/>
                  <a:gd name="connsiteX9" fmla="*/ 278521 w 557040"/>
                  <a:gd name="connsiteY9" fmla="*/ 414166 h 55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040" h="557040">
                    <a:moveTo>
                      <a:pt x="278521" y="0"/>
                    </a:moveTo>
                    <a:cubicBezTo>
                      <a:pt x="124939" y="0"/>
                      <a:pt x="0" y="124939"/>
                      <a:pt x="0" y="278521"/>
                    </a:cubicBezTo>
                    <a:cubicBezTo>
                      <a:pt x="0" y="432102"/>
                      <a:pt x="124939" y="557041"/>
                      <a:pt x="278521" y="557041"/>
                    </a:cubicBezTo>
                    <a:cubicBezTo>
                      <a:pt x="432102" y="557041"/>
                      <a:pt x="557041" y="432102"/>
                      <a:pt x="557041" y="278521"/>
                    </a:cubicBezTo>
                    <a:cubicBezTo>
                      <a:pt x="557041" y="124939"/>
                      <a:pt x="432111" y="0"/>
                      <a:pt x="278521" y="0"/>
                    </a:cubicBezTo>
                    <a:close/>
                    <a:moveTo>
                      <a:pt x="278521" y="414166"/>
                    </a:moveTo>
                    <a:cubicBezTo>
                      <a:pt x="203721" y="414166"/>
                      <a:pt x="142875" y="353311"/>
                      <a:pt x="142875" y="278521"/>
                    </a:cubicBezTo>
                    <a:cubicBezTo>
                      <a:pt x="142875" y="203730"/>
                      <a:pt x="203730" y="142875"/>
                      <a:pt x="278521" y="142875"/>
                    </a:cubicBezTo>
                    <a:cubicBezTo>
                      <a:pt x="353311" y="142875"/>
                      <a:pt x="414166" y="203730"/>
                      <a:pt x="414166" y="278521"/>
                    </a:cubicBezTo>
                    <a:cubicBezTo>
                      <a:pt x="414166" y="353311"/>
                      <a:pt x="353320" y="414166"/>
                      <a:pt x="278521" y="414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41D9F96D-1C2E-0A51-CF0B-88E2A900EAD3}"/>
                  </a:ext>
                </a:extLst>
              </p:cNvPr>
              <p:cNvSpPr/>
              <p:nvPr/>
            </p:nvSpPr>
            <p:spPr>
              <a:xfrm>
                <a:off x="1271614" y="1270195"/>
                <a:ext cx="557040" cy="557040"/>
              </a:xfrm>
              <a:custGeom>
                <a:avLst/>
                <a:gdLst>
                  <a:gd name="connsiteX0" fmla="*/ 278521 w 557040"/>
                  <a:gd name="connsiteY0" fmla="*/ 0 h 557040"/>
                  <a:gd name="connsiteX1" fmla="*/ 0 w 557040"/>
                  <a:gd name="connsiteY1" fmla="*/ 278521 h 557040"/>
                  <a:gd name="connsiteX2" fmla="*/ 278521 w 557040"/>
                  <a:gd name="connsiteY2" fmla="*/ 557041 h 557040"/>
                  <a:gd name="connsiteX3" fmla="*/ 557041 w 557040"/>
                  <a:gd name="connsiteY3" fmla="*/ 278521 h 557040"/>
                  <a:gd name="connsiteX4" fmla="*/ 278521 w 557040"/>
                  <a:gd name="connsiteY4" fmla="*/ 0 h 557040"/>
                  <a:gd name="connsiteX5" fmla="*/ 278521 w 557040"/>
                  <a:gd name="connsiteY5" fmla="*/ 414166 h 557040"/>
                  <a:gd name="connsiteX6" fmla="*/ 142875 w 557040"/>
                  <a:gd name="connsiteY6" fmla="*/ 278521 h 557040"/>
                  <a:gd name="connsiteX7" fmla="*/ 278521 w 557040"/>
                  <a:gd name="connsiteY7" fmla="*/ 142875 h 557040"/>
                  <a:gd name="connsiteX8" fmla="*/ 414166 w 557040"/>
                  <a:gd name="connsiteY8" fmla="*/ 278521 h 557040"/>
                  <a:gd name="connsiteX9" fmla="*/ 278521 w 557040"/>
                  <a:gd name="connsiteY9" fmla="*/ 414166 h 55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040" h="557040">
                    <a:moveTo>
                      <a:pt x="278521" y="0"/>
                    </a:moveTo>
                    <a:cubicBezTo>
                      <a:pt x="124939" y="0"/>
                      <a:pt x="0" y="124939"/>
                      <a:pt x="0" y="278521"/>
                    </a:cubicBezTo>
                    <a:cubicBezTo>
                      <a:pt x="0" y="432102"/>
                      <a:pt x="124939" y="557041"/>
                      <a:pt x="278521" y="557041"/>
                    </a:cubicBezTo>
                    <a:cubicBezTo>
                      <a:pt x="432102" y="557041"/>
                      <a:pt x="557041" y="432102"/>
                      <a:pt x="557041" y="278521"/>
                    </a:cubicBezTo>
                    <a:cubicBezTo>
                      <a:pt x="557041" y="124939"/>
                      <a:pt x="432102" y="0"/>
                      <a:pt x="278521" y="0"/>
                    </a:cubicBezTo>
                    <a:close/>
                    <a:moveTo>
                      <a:pt x="278521" y="414166"/>
                    </a:moveTo>
                    <a:cubicBezTo>
                      <a:pt x="203721" y="414166"/>
                      <a:pt x="142875" y="353311"/>
                      <a:pt x="142875" y="278521"/>
                    </a:cubicBezTo>
                    <a:cubicBezTo>
                      <a:pt x="142875" y="203730"/>
                      <a:pt x="203730" y="142875"/>
                      <a:pt x="278521" y="142875"/>
                    </a:cubicBezTo>
                    <a:cubicBezTo>
                      <a:pt x="353311" y="142875"/>
                      <a:pt x="414166" y="203730"/>
                      <a:pt x="414166" y="278521"/>
                    </a:cubicBezTo>
                    <a:cubicBezTo>
                      <a:pt x="414166" y="353311"/>
                      <a:pt x="353311" y="414166"/>
                      <a:pt x="278521" y="414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5" name="Freeform 94">
                <a:extLst>
                  <a:ext uri="{FF2B5EF4-FFF2-40B4-BE49-F238E27FC236}">
                    <a16:creationId xmlns:a16="http://schemas.microsoft.com/office/drawing/2014/main" id="{A808E2D5-E3DB-80E4-D37A-673272E51E38}"/>
                  </a:ext>
                </a:extLst>
              </p:cNvPr>
              <p:cNvSpPr/>
              <p:nvPr/>
            </p:nvSpPr>
            <p:spPr>
              <a:xfrm>
                <a:off x="2018917" y="1270195"/>
                <a:ext cx="557040" cy="557040"/>
              </a:xfrm>
              <a:custGeom>
                <a:avLst/>
                <a:gdLst>
                  <a:gd name="connsiteX0" fmla="*/ 278521 w 557040"/>
                  <a:gd name="connsiteY0" fmla="*/ 0 h 557040"/>
                  <a:gd name="connsiteX1" fmla="*/ 0 w 557040"/>
                  <a:gd name="connsiteY1" fmla="*/ 278521 h 557040"/>
                  <a:gd name="connsiteX2" fmla="*/ 278521 w 557040"/>
                  <a:gd name="connsiteY2" fmla="*/ 557041 h 557040"/>
                  <a:gd name="connsiteX3" fmla="*/ 557041 w 557040"/>
                  <a:gd name="connsiteY3" fmla="*/ 278521 h 557040"/>
                  <a:gd name="connsiteX4" fmla="*/ 278521 w 557040"/>
                  <a:gd name="connsiteY4" fmla="*/ 0 h 557040"/>
                  <a:gd name="connsiteX5" fmla="*/ 278521 w 557040"/>
                  <a:gd name="connsiteY5" fmla="*/ 414166 h 557040"/>
                  <a:gd name="connsiteX6" fmla="*/ 142875 w 557040"/>
                  <a:gd name="connsiteY6" fmla="*/ 278521 h 557040"/>
                  <a:gd name="connsiteX7" fmla="*/ 278521 w 557040"/>
                  <a:gd name="connsiteY7" fmla="*/ 142875 h 557040"/>
                  <a:gd name="connsiteX8" fmla="*/ 414166 w 557040"/>
                  <a:gd name="connsiteY8" fmla="*/ 278521 h 557040"/>
                  <a:gd name="connsiteX9" fmla="*/ 278521 w 557040"/>
                  <a:gd name="connsiteY9" fmla="*/ 414166 h 55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040" h="557040">
                    <a:moveTo>
                      <a:pt x="278521" y="0"/>
                    </a:moveTo>
                    <a:cubicBezTo>
                      <a:pt x="124939" y="0"/>
                      <a:pt x="0" y="124939"/>
                      <a:pt x="0" y="278521"/>
                    </a:cubicBezTo>
                    <a:cubicBezTo>
                      <a:pt x="0" y="432102"/>
                      <a:pt x="124939" y="557041"/>
                      <a:pt x="278521" y="557041"/>
                    </a:cubicBezTo>
                    <a:cubicBezTo>
                      <a:pt x="432102" y="557041"/>
                      <a:pt x="557041" y="432102"/>
                      <a:pt x="557041" y="278521"/>
                    </a:cubicBezTo>
                    <a:cubicBezTo>
                      <a:pt x="557041" y="124939"/>
                      <a:pt x="432102" y="0"/>
                      <a:pt x="278521" y="0"/>
                    </a:cubicBezTo>
                    <a:close/>
                    <a:moveTo>
                      <a:pt x="278521" y="414166"/>
                    </a:moveTo>
                    <a:cubicBezTo>
                      <a:pt x="203721" y="414166"/>
                      <a:pt x="142875" y="353311"/>
                      <a:pt x="142875" y="278521"/>
                    </a:cubicBezTo>
                    <a:cubicBezTo>
                      <a:pt x="142875" y="203730"/>
                      <a:pt x="203730" y="142875"/>
                      <a:pt x="278521" y="142875"/>
                    </a:cubicBezTo>
                    <a:cubicBezTo>
                      <a:pt x="353311" y="142875"/>
                      <a:pt x="414166" y="203730"/>
                      <a:pt x="414166" y="278521"/>
                    </a:cubicBezTo>
                    <a:cubicBezTo>
                      <a:pt x="414166" y="353311"/>
                      <a:pt x="353311" y="414166"/>
                      <a:pt x="278521" y="414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7" name="Freeform 96">
                <a:extLst>
                  <a:ext uri="{FF2B5EF4-FFF2-40B4-BE49-F238E27FC236}">
                    <a16:creationId xmlns:a16="http://schemas.microsoft.com/office/drawing/2014/main" id="{6E4862ED-2DE7-3755-10D2-B5A7FE69C2C3}"/>
                  </a:ext>
                </a:extLst>
              </p:cNvPr>
              <p:cNvSpPr/>
              <p:nvPr/>
            </p:nvSpPr>
            <p:spPr>
              <a:xfrm>
                <a:off x="-223000" y="1270195"/>
                <a:ext cx="557040" cy="557040"/>
              </a:xfrm>
              <a:custGeom>
                <a:avLst/>
                <a:gdLst>
                  <a:gd name="connsiteX0" fmla="*/ 278521 w 557040"/>
                  <a:gd name="connsiteY0" fmla="*/ 0 h 557040"/>
                  <a:gd name="connsiteX1" fmla="*/ 0 w 557040"/>
                  <a:gd name="connsiteY1" fmla="*/ 278521 h 557040"/>
                  <a:gd name="connsiteX2" fmla="*/ 278521 w 557040"/>
                  <a:gd name="connsiteY2" fmla="*/ 557041 h 557040"/>
                  <a:gd name="connsiteX3" fmla="*/ 557041 w 557040"/>
                  <a:gd name="connsiteY3" fmla="*/ 278521 h 557040"/>
                  <a:gd name="connsiteX4" fmla="*/ 278521 w 557040"/>
                  <a:gd name="connsiteY4" fmla="*/ 0 h 557040"/>
                  <a:gd name="connsiteX5" fmla="*/ 278521 w 557040"/>
                  <a:gd name="connsiteY5" fmla="*/ 414166 h 557040"/>
                  <a:gd name="connsiteX6" fmla="*/ 142875 w 557040"/>
                  <a:gd name="connsiteY6" fmla="*/ 278521 h 557040"/>
                  <a:gd name="connsiteX7" fmla="*/ 278521 w 557040"/>
                  <a:gd name="connsiteY7" fmla="*/ 142875 h 557040"/>
                  <a:gd name="connsiteX8" fmla="*/ 414166 w 557040"/>
                  <a:gd name="connsiteY8" fmla="*/ 278521 h 557040"/>
                  <a:gd name="connsiteX9" fmla="*/ 278521 w 557040"/>
                  <a:gd name="connsiteY9" fmla="*/ 414166 h 55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040" h="557040">
                    <a:moveTo>
                      <a:pt x="278521" y="0"/>
                    </a:moveTo>
                    <a:cubicBezTo>
                      <a:pt x="124939" y="0"/>
                      <a:pt x="0" y="124939"/>
                      <a:pt x="0" y="278521"/>
                    </a:cubicBezTo>
                    <a:cubicBezTo>
                      <a:pt x="0" y="432102"/>
                      <a:pt x="124939" y="557041"/>
                      <a:pt x="278521" y="557041"/>
                    </a:cubicBezTo>
                    <a:cubicBezTo>
                      <a:pt x="432102" y="557041"/>
                      <a:pt x="557041" y="432102"/>
                      <a:pt x="557041" y="278521"/>
                    </a:cubicBezTo>
                    <a:cubicBezTo>
                      <a:pt x="557041" y="124939"/>
                      <a:pt x="432102" y="0"/>
                      <a:pt x="278521" y="0"/>
                    </a:cubicBezTo>
                    <a:close/>
                    <a:moveTo>
                      <a:pt x="278521" y="414166"/>
                    </a:moveTo>
                    <a:cubicBezTo>
                      <a:pt x="203721" y="414166"/>
                      <a:pt x="142875" y="353311"/>
                      <a:pt x="142875" y="278521"/>
                    </a:cubicBezTo>
                    <a:cubicBezTo>
                      <a:pt x="142875" y="203730"/>
                      <a:pt x="203730" y="142875"/>
                      <a:pt x="278521" y="142875"/>
                    </a:cubicBezTo>
                    <a:cubicBezTo>
                      <a:pt x="353311" y="142875"/>
                      <a:pt x="414166" y="203730"/>
                      <a:pt x="414166" y="278521"/>
                    </a:cubicBezTo>
                    <a:cubicBezTo>
                      <a:pt x="414166" y="353311"/>
                      <a:pt x="353320" y="414166"/>
                      <a:pt x="278521" y="414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8" name="Freeform 97">
                <a:extLst>
                  <a:ext uri="{FF2B5EF4-FFF2-40B4-BE49-F238E27FC236}">
                    <a16:creationId xmlns:a16="http://schemas.microsoft.com/office/drawing/2014/main" id="{AB0FB679-708F-2074-AA08-9F6AFD8768A5}"/>
                  </a:ext>
                </a:extLst>
              </p:cNvPr>
              <p:cNvSpPr/>
              <p:nvPr/>
            </p:nvSpPr>
            <p:spPr>
              <a:xfrm>
                <a:off x="2766220" y="1270195"/>
                <a:ext cx="557040" cy="557040"/>
              </a:xfrm>
              <a:custGeom>
                <a:avLst/>
                <a:gdLst>
                  <a:gd name="connsiteX0" fmla="*/ 278521 w 557040"/>
                  <a:gd name="connsiteY0" fmla="*/ 0 h 557040"/>
                  <a:gd name="connsiteX1" fmla="*/ 0 w 557040"/>
                  <a:gd name="connsiteY1" fmla="*/ 278521 h 557040"/>
                  <a:gd name="connsiteX2" fmla="*/ 278521 w 557040"/>
                  <a:gd name="connsiteY2" fmla="*/ 557041 h 557040"/>
                  <a:gd name="connsiteX3" fmla="*/ 557041 w 557040"/>
                  <a:gd name="connsiteY3" fmla="*/ 278521 h 557040"/>
                  <a:gd name="connsiteX4" fmla="*/ 278521 w 557040"/>
                  <a:gd name="connsiteY4" fmla="*/ 0 h 557040"/>
                  <a:gd name="connsiteX5" fmla="*/ 278521 w 557040"/>
                  <a:gd name="connsiteY5" fmla="*/ 414166 h 557040"/>
                  <a:gd name="connsiteX6" fmla="*/ 142875 w 557040"/>
                  <a:gd name="connsiteY6" fmla="*/ 278521 h 557040"/>
                  <a:gd name="connsiteX7" fmla="*/ 278521 w 557040"/>
                  <a:gd name="connsiteY7" fmla="*/ 142875 h 557040"/>
                  <a:gd name="connsiteX8" fmla="*/ 414166 w 557040"/>
                  <a:gd name="connsiteY8" fmla="*/ 278521 h 557040"/>
                  <a:gd name="connsiteX9" fmla="*/ 278521 w 557040"/>
                  <a:gd name="connsiteY9" fmla="*/ 414166 h 55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040" h="557040">
                    <a:moveTo>
                      <a:pt x="278521" y="0"/>
                    </a:moveTo>
                    <a:cubicBezTo>
                      <a:pt x="124939" y="0"/>
                      <a:pt x="0" y="124939"/>
                      <a:pt x="0" y="278521"/>
                    </a:cubicBezTo>
                    <a:cubicBezTo>
                      <a:pt x="0" y="432102"/>
                      <a:pt x="124939" y="557041"/>
                      <a:pt x="278521" y="557041"/>
                    </a:cubicBezTo>
                    <a:cubicBezTo>
                      <a:pt x="432102" y="557041"/>
                      <a:pt x="557041" y="432102"/>
                      <a:pt x="557041" y="278521"/>
                    </a:cubicBezTo>
                    <a:cubicBezTo>
                      <a:pt x="557041" y="124939"/>
                      <a:pt x="432102" y="0"/>
                      <a:pt x="278521" y="0"/>
                    </a:cubicBezTo>
                    <a:close/>
                    <a:moveTo>
                      <a:pt x="278521" y="414166"/>
                    </a:moveTo>
                    <a:cubicBezTo>
                      <a:pt x="203721" y="414166"/>
                      <a:pt x="142875" y="353311"/>
                      <a:pt x="142875" y="278521"/>
                    </a:cubicBezTo>
                    <a:cubicBezTo>
                      <a:pt x="142875" y="203730"/>
                      <a:pt x="203730" y="142875"/>
                      <a:pt x="278521" y="142875"/>
                    </a:cubicBezTo>
                    <a:cubicBezTo>
                      <a:pt x="353311" y="142875"/>
                      <a:pt x="414166" y="203730"/>
                      <a:pt x="414166" y="278521"/>
                    </a:cubicBezTo>
                    <a:cubicBezTo>
                      <a:pt x="414166" y="353311"/>
                      <a:pt x="353311" y="414166"/>
                      <a:pt x="278521" y="414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4ED3A5DA-6AA7-F1F9-B0FD-8567C86729DC}"/>
              </a:ext>
            </a:extLst>
          </p:cNvPr>
          <p:cNvGrpSpPr/>
          <p:nvPr/>
        </p:nvGrpSpPr>
        <p:grpSpPr>
          <a:xfrm rot="532072">
            <a:off x="2907939" y="674744"/>
            <a:ext cx="1584624" cy="1881741"/>
            <a:chOff x="2931060" y="3162284"/>
            <a:chExt cx="1584624" cy="1881741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4DA7ADD-C47B-F4A9-2AD1-39ABE66E2CEC}"/>
                </a:ext>
              </a:extLst>
            </p:cNvPr>
            <p:cNvSpPr/>
            <p:nvPr/>
          </p:nvSpPr>
          <p:spPr>
            <a:xfrm rot="21283256">
              <a:off x="2931060" y="3162284"/>
              <a:ext cx="1584624" cy="18817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27" name="Image 10">
              <a:extLst>
                <a:ext uri="{FF2B5EF4-FFF2-40B4-BE49-F238E27FC236}">
                  <a16:creationId xmlns:a16="http://schemas.microsoft.com/office/drawing/2014/main" id="{FD00A9AF-37D7-7A4C-B905-D49E236DEC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283256">
              <a:off x="3005427" y="3250949"/>
              <a:ext cx="1408555" cy="1408555"/>
            </a:xfrm>
            <a:prstGeom prst="rect">
              <a:avLst/>
            </a:prstGeom>
          </p:spPr>
        </p:pic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85402BBA-4D00-15CE-C3C8-34BC52F4234C}"/>
              </a:ext>
            </a:extLst>
          </p:cNvPr>
          <p:cNvGrpSpPr/>
          <p:nvPr/>
        </p:nvGrpSpPr>
        <p:grpSpPr>
          <a:xfrm>
            <a:off x="2472267" y="914249"/>
            <a:ext cx="765749" cy="549564"/>
            <a:chOff x="2472267" y="3510100"/>
            <a:chExt cx="765749" cy="549564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E4AD6B3C-A56E-ADDC-5155-FE0373C77F12}"/>
                </a:ext>
              </a:extLst>
            </p:cNvPr>
            <p:cNvGrpSpPr/>
            <p:nvPr/>
          </p:nvGrpSpPr>
          <p:grpSpPr>
            <a:xfrm>
              <a:off x="2472267" y="3510100"/>
              <a:ext cx="765749" cy="549564"/>
              <a:chOff x="2472267" y="914249"/>
              <a:chExt cx="765749" cy="549564"/>
            </a:xfrm>
          </p:grpSpPr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EB3FFA38-E8E9-1C63-5821-1A88CA9B1AB2}"/>
                  </a:ext>
                </a:extLst>
              </p:cNvPr>
              <p:cNvSpPr/>
              <p:nvPr/>
            </p:nvSpPr>
            <p:spPr>
              <a:xfrm>
                <a:off x="2688452" y="914249"/>
                <a:ext cx="549564" cy="549564"/>
              </a:xfrm>
              <a:prstGeom prst="ellipse">
                <a:avLst/>
              </a:prstGeom>
              <a:solidFill>
                <a:srgbClr val="59595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grpSp>
            <p:nvGrpSpPr>
              <p:cNvPr id="123" name="Group 122">
                <a:extLst>
                  <a:ext uri="{FF2B5EF4-FFF2-40B4-BE49-F238E27FC236}">
                    <a16:creationId xmlns:a16="http://schemas.microsoft.com/office/drawing/2014/main" id="{658D68E0-3B42-A61A-8AF0-10E2ACADB8C4}"/>
                  </a:ext>
                </a:extLst>
              </p:cNvPr>
              <p:cNvGrpSpPr/>
              <p:nvPr/>
            </p:nvGrpSpPr>
            <p:grpSpPr>
              <a:xfrm flipH="1">
                <a:off x="2472267" y="1119255"/>
                <a:ext cx="220133" cy="139553"/>
                <a:chOff x="3996267" y="161925"/>
                <a:chExt cx="393203" cy="249270"/>
              </a:xfrm>
            </p:grpSpPr>
            <p:sp>
              <p:nvSpPr>
                <p:cNvPr id="124" name="Right Triangle 123">
                  <a:extLst>
                    <a:ext uri="{FF2B5EF4-FFF2-40B4-BE49-F238E27FC236}">
                      <a16:creationId xmlns:a16="http://schemas.microsoft.com/office/drawing/2014/main" id="{9D4B7F8B-CFC3-4443-95FA-223920273CE4}"/>
                    </a:ext>
                  </a:extLst>
                </p:cNvPr>
                <p:cNvSpPr/>
                <p:nvPr/>
              </p:nvSpPr>
              <p:spPr>
                <a:xfrm rot="13500000">
                  <a:off x="4140200" y="161925"/>
                  <a:ext cx="249270" cy="249270"/>
                </a:xfrm>
                <a:prstGeom prst="rtTriangle">
                  <a:avLst/>
                </a:prstGeom>
                <a:solidFill>
                  <a:srgbClr val="CD171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34" name="Right Triangle 133">
                  <a:extLst>
                    <a:ext uri="{FF2B5EF4-FFF2-40B4-BE49-F238E27FC236}">
                      <a16:creationId xmlns:a16="http://schemas.microsoft.com/office/drawing/2014/main" id="{71840391-DCC9-3149-159D-10752BA1F537}"/>
                    </a:ext>
                  </a:extLst>
                </p:cNvPr>
                <p:cNvSpPr/>
                <p:nvPr/>
              </p:nvSpPr>
              <p:spPr>
                <a:xfrm rot="13500000">
                  <a:off x="3996267" y="161925"/>
                  <a:ext cx="249270" cy="249270"/>
                </a:xfrm>
                <a:prstGeom prst="rtTriangle">
                  <a:avLst/>
                </a:prstGeom>
                <a:solidFill>
                  <a:srgbClr val="CD1719">
                    <a:alpha val="54369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>
                    <a:latin typeface="Century Gothic" panose="020B0502020202020204" pitchFamily="34" charset="0"/>
                  </a:endParaRPr>
                </a:p>
              </p:txBody>
            </p:sp>
          </p:grpSp>
        </p:grpSp>
        <p:grpSp>
          <p:nvGrpSpPr>
            <p:cNvPr id="107" name="Graphic 119">
              <a:extLst>
                <a:ext uri="{FF2B5EF4-FFF2-40B4-BE49-F238E27FC236}">
                  <a16:creationId xmlns:a16="http://schemas.microsoft.com/office/drawing/2014/main" id="{1ADA2EE2-3CC5-313E-AD4F-C1EDB89EA57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59595" y="3648360"/>
              <a:ext cx="196874" cy="251999"/>
              <a:chOff x="3530600" y="-8754854"/>
              <a:chExt cx="3810000" cy="4876800"/>
            </a:xfrm>
            <a:solidFill>
              <a:schemeClr val="bg1"/>
            </a:solidFill>
          </p:grpSpPr>
          <p:sp>
            <p:nvSpPr>
              <p:cNvPr id="114" name="Freeform 113">
                <a:extLst>
                  <a:ext uri="{FF2B5EF4-FFF2-40B4-BE49-F238E27FC236}">
                    <a16:creationId xmlns:a16="http://schemas.microsoft.com/office/drawing/2014/main" id="{3AE9EF25-1341-0513-19E7-63D169EE7AE9}"/>
                  </a:ext>
                </a:extLst>
              </p:cNvPr>
              <p:cNvSpPr/>
              <p:nvPr/>
            </p:nvSpPr>
            <p:spPr>
              <a:xfrm>
                <a:off x="4099128" y="-7321921"/>
                <a:ext cx="723801" cy="678591"/>
              </a:xfrm>
              <a:custGeom>
                <a:avLst/>
                <a:gdLst>
                  <a:gd name="connsiteX0" fmla="*/ 261994 w 723801"/>
                  <a:gd name="connsiteY0" fmla="*/ 652823 h 678591"/>
                  <a:gd name="connsiteX1" fmla="*/ 707298 w 723801"/>
                  <a:gd name="connsiteY1" fmla="*/ 117099 h 678591"/>
                  <a:gd name="connsiteX2" fmla="*/ 698020 w 723801"/>
                  <a:gd name="connsiteY2" fmla="*/ 16496 h 678591"/>
                  <a:gd name="connsiteX3" fmla="*/ 597417 w 723801"/>
                  <a:gd name="connsiteY3" fmla="*/ 25774 h 678591"/>
                  <a:gd name="connsiteX4" fmla="*/ 215713 w 723801"/>
                  <a:gd name="connsiteY4" fmla="*/ 484983 h 678591"/>
                  <a:gd name="connsiteX5" fmla="*/ 132283 w 723801"/>
                  <a:gd name="connsiteY5" fmla="*/ 349462 h 678591"/>
                  <a:gd name="connsiteX6" fmla="*/ 33995 w 723801"/>
                  <a:gd name="connsiteY6" fmla="*/ 326078 h 678591"/>
                  <a:gd name="connsiteX7" fmla="*/ 10611 w 723801"/>
                  <a:gd name="connsiteY7" fmla="*/ 424357 h 678591"/>
                  <a:gd name="connsiteX8" fmla="*/ 146209 w 723801"/>
                  <a:gd name="connsiteY8" fmla="*/ 644603 h 678591"/>
                  <a:gd name="connsiteX9" fmla="*/ 261994 w 723801"/>
                  <a:gd name="connsiteY9" fmla="*/ 652823 h 678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801" h="678591">
                    <a:moveTo>
                      <a:pt x="261994" y="652823"/>
                    </a:moveTo>
                    <a:lnTo>
                      <a:pt x="707298" y="117099"/>
                    </a:lnTo>
                    <a:cubicBezTo>
                      <a:pt x="732520" y="86753"/>
                      <a:pt x="728367" y="41718"/>
                      <a:pt x="698020" y="16496"/>
                    </a:cubicBezTo>
                    <a:cubicBezTo>
                      <a:pt x="667693" y="-8716"/>
                      <a:pt x="622640" y="-4564"/>
                      <a:pt x="597417" y="25774"/>
                    </a:cubicBezTo>
                    <a:lnTo>
                      <a:pt x="215713" y="484983"/>
                    </a:lnTo>
                    <a:lnTo>
                      <a:pt x="132283" y="349462"/>
                    </a:lnTo>
                    <a:cubicBezTo>
                      <a:pt x="111604" y="315867"/>
                      <a:pt x="67608" y="305380"/>
                      <a:pt x="33995" y="326078"/>
                    </a:cubicBezTo>
                    <a:cubicBezTo>
                      <a:pt x="400" y="346766"/>
                      <a:pt x="-10068" y="390771"/>
                      <a:pt x="10611" y="424357"/>
                    </a:cubicBezTo>
                    <a:lnTo>
                      <a:pt x="146209" y="644603"/>
                    </a:lnTo>
                    <a:cubicBezTo>
                      <a:pt x="171850" y="686227"/>
                      <a:pt x="230772" y="690390"/>
                      <a:pt x="261994" y="6528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5" name="Freeform 114">
                <a:extLst>
                  <a:ext uri="{FF2B5EF4-FFF2-40B4-BE49-F238E27FC236}">
                    <a16:creationId xmlns:a16="http://schemas.microsoft.com/office/drawing/2014/main" id="{C439A094-12E9-D115-9873-C6620E584562}"/>
                  </a:ext>
                </a:extLst>
              </p:cNvPr>
              <p:cNvSpPr/>
              <p:nvPr/>
            </p:nvSpPr>
            <p:spPr>
              <a:xfrm>
                <a:off x="4099140" y="-6378959"/>
                <a:ext cx="723789" cy="678602"/>
              </a:xfrm>
              <a:custGeom>
                <a:avLst/>
                <a:gdLst>
                  <a:gd name="connsiteX0" fmla="*/ 10618 w 723789"/>
                  <a:gd name="connsiteY0" fmla="*/ 424369 h 678602"/>
                  <a:gd name="connsiteX1" fmla="*/ 146216 w 723789"/>
                  <a:gd name="connsiteY1" fmla="*/ 644616 h 678602"/>
                  <a:gd name="connsiteX2" fmla="*/ 261983 w 723789"/>
                  <a:gd name="connsiteY2" fmla="*/ 652827 h 678602"/>
                  <a:gd name="connsiteX3" fmla="*/ 707286 w 723789"/>
                  <a:gd name="connsiteY3" fmla="*/ 117102 h 678602"/>
                  <a:gd name="connsiteX4" fmla="*/ 698009 w 723789"/>
                  <a:gd name="connsiteY4" fmla="*/ 16499 h 678602"/>
                  <a:gd name="connsiteX5" fmla="*/ 597406 w 723789"/>
                  <a:gd name="connsiteY5" fmla="*/ 25777 h 678602"/>
                  <a:gd name="connsiteX6" fmla="*/ 215701 w 723789"/>
                  <a:gd name="connsiteY6" fmla="*/ 484987 h 678602"/>
                  <a:gd name="connsiteX7" fmla="*/ 132271 w 723789"/>
                  <a:gd name="connsiteY7" fmla="*/ 349465 h 678602"/>
                  <a:gd name="connsiteX8" fmla="*/ 33983 w 723789"/>
                  <a:gd name="connsiteY8" fmla="*/ 326081 h 678602"/>
                  <a:gd name="connsiteX9" fmla="*/ 10618 w 723789"/>
                  <a:gd name="connsiteY9" fmla="*/ 424369 h 678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789" h="678602">
                    <a:moveTo>
                      <a:pt x="10618" y="424369"/>
                    </a:moveTo>
                    <a:lnTo>
                      <a:pt x="146216" y="644616"/>
                    </a:lnTo>
                    <a:cubicBezTo>
                      <a:pt x="171838" y="686240"/>
                      <a:pt x="230760" y="690403"/>
                      <a:pt x="261983" y="652827"/>
                    </a:cubicBezTo>
                    <a:lnTo>
                      <a:pt x="707286" y="117102"/>
                    </a:lnTo>
                    <a:cubicBezTo>
                      <a:pt x="732508" y="86756"/>
                      <a:pt x="728355" y="41721"/>
                      <a:pt x="698009" y="16499"/>
                    </a:cubicBezTo>
                    <a:cubicBezTo>
                      <a:pt x="667681" y="-8713"/>
                      <a:pt x="622628" y="-4570"/>
                      <a:pt x="597406" y="25777"/>
                    </a:cubicBezTo>
                    <a:lnTo>
                      <a:pt x="215701" y="484987"/>
                    </a:lnTo>
                    <a:lnTo>
                      <a:pt x="132271" y="349465"/>
                    </a:lnTo>
                    <a:cubicBezTo>
                      <a:pt x="111592" y="315870"/>
                      <a:pt x="67597" y="305383"/>
                      <a:pt x="33983" y="326081"/>
                    </a:cubicBezTo>
                    <a:cubicBezTo>
                      <a:pt x="398" y="346779"/>
                      <a:pt x="-10070" y="390784"/>
                      <a:pt x="10618" y="4243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6" name="Freeform 115">
                <a:extLst>
                  <a:ext uri="{FF2B5EF4-FFF2-40B4-BE49-F238E27FC236}">
                    <a16:creationId xmlns:a16="http://schemas.microsoft.com/office/drawing/2014/main" id="{70D4E56F-E7BB-E7AE-00EF-EBA7F80C9B6E}"/>
                  </a:ext>
                </a:extLst>
              </p:cNvPr>
              <p:cNvSpPr/>
              <p:nvPr/>
            </p:nvSpPr>
            <p:spPr>
              <a:xfrm>
                <a:off x="4099140" y="-5429630"/>
                <a:ext cx="723789" cy="678602"/>
              </a:xfrm>
              <a:custGeom>
                <a:avLst/>
                <a:gdLst>
                  <a:gd name="connsiteX0" fmla="*/ 10618 w 723789"/>
                  <a:gd name="connsiteY0" fmla="*/ 424369 h 678602"/>
                  <a:gd name="connsiteX1" fmla="*/ 146216 w 723789"/>
                  <a:gd name="connsiteY1" fmla="*/ 644616 h 678602"/>
                  <a:gd name="connsiteX2" fmla="*/ 261983 w 723789"/>
                  <a:gd name="connsiteY2" fmla="*/ 652827 h 678602"/>
                  <a:gd name="connsiteX3" fmla="*/ 707286 w 723789"/>
                  <a:gd name="connsiteY3" fmla="*/ 117102 h 678602"/>
                  <a:gd name="connsiteX4" fmla="*/ 698009 w 723789"/>
                  <a:gd name="connsiteY4" fmla="*/ 16499 h 678602"/>
                  <a:gd name="connsiteX5" fmla="*/ 597406 w 723789"/>
                  <a:gd name="connsiteY5" fmla="*/ 25777 h 678602"/>
                  <a:gd name="connsiteX6" fmla="*/ 215701 w 723789"/>
                  <a:gd name="connsiteY6" fmla="*/ 484986 h 678602"/>
                  <a:gd name="connsiteX7" fmla="*/ 132271 w 723789"/>
                  <a:gd name="connsiteY7" fmla="*/ 349465 h 678602"/>
                  <a:gd name="connsiteX8" fmla="*/ 33983 w 723789"/>
                  <a:gd name="connsiteY8" fmla="*/ 326081 h 678602"/>
                  <a:gd name="connsiteX9" fmla="*/ 10618 w 723789"/>
                  <a:gd name="connsiteY9" fmla="*/ 424369 h 678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789" h="678602">
                    <a:moveTo>
                      <a:pt x="10618" y="424369"/>
                    </a:moveTo>
                    <a:lnTo>
                      <a:pt x="146216" y="644616"/>
                    </a:lnTo>
                    <a:cubicBezTo>
                      <a:pt x="171838" y="686240"/>
                      <a:pt x="230760" y="690403"/>
                      <a:pt x="261983" y="652827"/>
                    </a:cubicBezTo>
                    <a:lnTo>
                      <a:pt x="707286" y="117102"/>
                    </a:lnTo>
                    <a:cubicBezTo>
                      <a:pt x="732508" y="86756"/>
                      <a:pt x="728355" y="41721"/>
                      <a:pt x="698009" y="16499"/>
                    </a:cubicBezTo>
                    <a:cubicBezTo>
                      <a:pt x="667681" y="-8713"/>
                      <a:pt x="622628" y="-4570"/>
                      <a:pt x="597406" y="25777"/>
                    </a:cubicBezTo>
                    <a:lnTo>
                      <a:pt x="215701" y="484986"/>
                    </a:lnTo>
                    <a:lnTo>
                      <a:pt x="132271" y="349465"/>
                    </a:lnTo>
                    <a:cubicBezTo>
                      <a:pt x="111592" y="315870"/>
                      <a:pt x="67597" y="305392"/>
                      <a:pt x="33983" y="326081"/>
                    </a:cubicBezTo>
                    <a:cubicBezTo>
                      <a:pt x="398" y="346779"/>
                      <a:pt x="-10070" y="390784"/>
                      <a:pt x="10618" y="4243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7" name="Freeform 116">
                <a:extLst>
                  <a:ext uri="{FF2B5EF4-FFF2-40B4-BE49-F238E27FC236}">
                    <a16:creationId xmlns:a16="http://schemas.microsoft.com/office/drawing/2014/main" id="{A72721A2-0DF2-D2E3-0A4B-2E8A67721068}"/>
                  </a:ext>
                </a:extLst>
              </p:cNvPr>
              <p:cNvSpPr/>
              <p:nvPr/>
            </p:nvSpPr>
            <p:spPr>
              <a:xfrm>
                <a:off x="3530600" y="-7332685"/>
                <a:ext cx="3810000" cy="3454631"/>
              </a:xfrm>
              <a:custGeom>
                <a:avLst/>
                <a:gdLst>
                  <a:gd name="connsiteX0" fmla="*/ 3738563 w 3810000"/>
                  <a:gd name="connsiteY0" fmla="*/ 2610764 h 3454631"/>
                  <a:gd name="connsiteX1" fmla="*/ 3667125 w 3810000"/>
                  <a:gd name="connsiteY1" fmla="*/ 2682202 h 3454631"/>
                  <a:gd name="connsiteX2" fmla="*/ 3667125 w 3810000"/>
                  <a:gd name="connsiteY2" fmla="*/ 3202219 h 3454631"/>
                  <a:gd name="connsiteX3" fmla="*/ 3557588 w 3810000"/>
                  <a:gd name="connsiteY3" fmla="*/ 3311757 h 3454631"/>
                  <a:gd name="connsiteX4" fmla="*/ 252413 w 3810000"/>
                  <a:gd name="connsiteY4" fmla="*/ 3311757 h 3454631"/>
                  <a:gd name="connsiteX5" fmla="*/ 142875 w 3810000"/>
                  <a:gd name="connsiteY5" fmla="*/ 3202219 h 3454631"/>
                  <a:gd name="connsiteX6" fmla="*/ 142875 w 3810000"/>
                  <a:gd name="connsiteY6" fmla="*/ 71438 h 3454631"/>
                  <a:gd name="connsiteX7" fmla="*/ 71438 w 3810000"/>
                  <a:gd name="connsiteY7" fmla="*/ 0 h 3454631"/>
                  <a:gd name="connsiteX8" fmla="*/ 0 w 3810000"/>
                  <a:gd name="connsiteY8" fmla="*/ 71438 h 3454631"/>
                  <a:gd name="connsiteX9" fmla="*/ 0 w 3810000"/>
                  <a:gd name="connsiteY9" fmla="*/ 3202219 h 3454631"/>
                  <a:gd name="connsiteX10" fmla="*/ 252413 w 3810000"/>
                  <a:gd name="connsiteY10" fmla="*/ 3454632 h 3454631"/>
                  <a:gd name="connsiteX11" fmla="*/ 3557588 w 3810000"/>
                  <a:gd name="connsiteY11" fmla="*/ 3454632 h 3454631"/>
                  <a:gd name="connsiteX12" fmla="*/ 3810000 w 3810000"/>
                  <a:gd name="connsiteY12" fmla="*/ 3202219 h 3454631"/>
                  <a:gd name="connsiteX13" fmla="*/ 3810000 w 3810000"/>
                  <a:gd name="connsiteY13" fmla="*/ 2682202 h 3454631"/>
                  <a:gd name="connsiteX14" fmla="*/ 3738563 w 3810000"/>
                  <a:gd name="connsiteY14" fmla="*/ 2610764 h 345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10000" h="3454631">
                    <a:moveTo>
                      <a:pt x="3738563" y="2610764"/>
                    </a:moveTo>
                    <a:cubicBezTo>
                      <a:pt x="3699110" y="2610764"/>
                      <a:pt x="3667125" y="2642740"/>
                      <a:pt x="3667125" y="2682202"/>
                    </a:cubicBezTo>
                    <a:lnTo>
                      <a:pt x="3667125" y="3202219"/>
                    </a:lnTo>
                    <a:cubicBezTo>
                      <a:pt x="3667125" y="3262617"/>
                      <a:pt x="3617986" y="3311757"/>
                      <a:pt x="3557588" y="3311757"/>
                    </a:cubicBezTo>
                    <a:lnTo>
                      <a:pt x="252413" y="3311757"/>
                    </a:lnTo>
                    <a:cubicBezTo>
                      <a:pt x="192014" y="3311757"/>
                      <a:pt x="142875" y="3262617"/>
                      <a:pt x="142875" y="3202219"/>
                    </a:cubicBezTo>
                    <a:lnTo>
                      <a:pt x="142875" y="71438"/>
                    </a:lnTo>
                    <a:cubicBezTo>
                      <a:pt x="142875" y="31975"/>
                      <a:pt x="110890" y="0"/>
                      <a:pt x="71438" y="0"/>
                    </a:cubicBezTo>
                    <a:cubicBezTo>
                      <a:pt x="31985" y="0"/>
                      <a:pt x="0" y="31975"/>
                      <a:pt x="0" y="71438"/>
                    </a:cubicBezTo>
                    <a:lnTo>
                      <a:pt x="0" y="3202219"/>
                    </a:lnTo>
                    <a:cubicBezTo>
                      <a:pt x="0" y="3341399"/>
                      <a:pt x="113233" y="3454632"/>
                      <a:pt x="252413" y="3454632"/>
                    </a:cubicBezTo>
                    <a:lnTo>
                      <a:pt x="3557588" y="3454632"/>
                    </a:lnTo>
                    <a:cubicBezTo>
                      <a:pt x="3696767" y="3454632"/>
                      <a:pt x="3810000" y="3341399"/>
                      <a:pt x="3810000" y="3202219"/>
                    </a:cubicBezTo>
                    <a:lnTo>
                      <a:pt x="3810000" y="2682202"/>
                    </a:lnTo>
                    <a:cubicBezTo>
                      <a:pt x="3810000" y="2642749"/>
                      <a:pt x="3778015" y="2610764"/>
                      <a:pt x="3738563" y="26107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8" name="Freeform 117">
                <a:extLst>
                  <a:ext uri="{FF2B5EF4-FFF2-40B4-BE49-F238E27FC236}">
                    <a16:creationId xmlns:a16="http://schemas.microsoft.com/office/drawing/2014/main" id="{AD0DADA5-DD03-297D-5B22-2D8ECE3AC0C0}"/>
                  </a:ext>
                </a:extLst>
              </p:cNvPr>
              <p:cNvSpPr/>
              <p:nvPr/>
            </p:nvSpPr>
            <p:spPr>
              <a:xfrm>
                <a:off x="3530600" y="-8754854"/>
                <a:ext cx="3810000" cy="3842432"/>
              </a:xfrm>
              <a:custGeom>
                <a:avLst/>
                <a:gdLst>
                  <a:gd name="connsiteX0" fmla="*/ 3557588 w 3810000"/>
                  <a:gd name="connsiteY0" fmla="*/ 550459 h 3842432"/>
                  <a:gd name="connsiteX1" fmla="*/ 3208135 w 3810000"/>
                  <a:gd name="connsiteY1" fmla="*/ 550459 h 3842432"/>
                  <a:gd name="connsiteX2" fmla="*/ 3208135 w 3810000"/>
                  <a:gd name="connsiteY2" fmla="*/ 255270 h 3842432"/>
                  <a:gd name="connsiteX3" fmla="*/ 2952864 w 3810000"/>
                  <a:gd name="connsiteY3" fmla="*/ 0 h 3842432"/>
                  <a:gd name="connsiteX4" fmla="*/ 2697594 w 3810000"/>
                  <a:gd name="connsiteY4" fmla="*/ 255270 h 3842432"/>
                  <a:gd name="connsiteX5" fmla="*/ 2697594 w 3810000"/>
                  <a:gd name="connsiteY5" fmla="*/ 550459 h 3842432"/>
                  <a:gd name="connsiteX6" fmla="*/ 2160270 w 3810000"/>
                  <a:gd name="connsiteY6" fmla="*/ 550459 h 3842432"/>
                  <a:gd name="connsiteX7" fmla="*/ 2160270 w 3810000"/>
                  <a:gd name="connsiteY7" fmla="*/ 255270 h 3842432"/>
                  <a:gd name="connsiteX8" fmla="*/ 1905000 w 3810000"/>
                  <a:gd name="connsiteY8" fmla="*/ 0 h 3842432"/>
                  <a:gd name="connsiteX9" fmla="*/ 1649730 w 3810000"/>
                  <a:gd name="connsiteY9" fmla="*/ 255270 h 3842432"/>
                  <a:gd name="connsiteX10" fmla="*/ 1649730 w 3810000"/>
                  <a:gd name="connsiteY10" fmla="*/ 550459 h 3842432"/>
                  <a:gd name="connsiteX11" fmla="*/ 1112396 w 3810000"/>
                  <a:gd name="connsiteY11" fmla="*/ 550459 h 3842432"/>
                  <a:gd name="connsiteX12" fmla="*/ 1112396 w 3810000"/>
                  <a:gd name="connsiteY12" fmla="*/ 255270 h 3842432"/>
                  <a:gd name="connsiteX13" fmla="*/ 857126 w 3810000"/>
                  <a:gd name="connsiteY13" fmla="*/ 0 h 3842432"/>
                  <a:gd name="connsiteX14" fmla="*/ 601856 w 3810000"/>
                  <a:gd name="connsiteY14" fmla="*/ 255270 h 3842432"/>
                  <a:gd name="connsiteX15" fmla="*/ 601856 w 3810000"/>
                  <a:gd name="connsiteY15" fmla="*/ 550459 h 3842432"/>
                  <a:gd name="connsiteX16" fmla="*/ 252413 w 3810000"/>
                  <a:gd name="connsiteY16" fmla="*/ 550459 h 3842432"/>
                  <a:gd name="connsiteX17" fmla="*/ 0 w 3810000"/>
                  <a:gd name="connsiteY17" fmla="*/ 802872 h 3842432"/>
                  <a:gd name="connsiteX18" fmla="*/ 0 w 3810000"/>
                  <a:gd name="connsiteY18" fmla="*/ 1160231 h 3842432"/>
                  <a:gd name="connsiteX19" fmla="*/ 71438 w 3810000"/>
                  <a:gd name="connsiteY19" fmla="*/ 1231668 h 3842432"/>
                  <a:gd name="connsiteX20" fmla="*/ 142875 w 3810000"/>
                  <a:gd name="connsiteY20" fmla="*/ 1160231 h 3842432"/>
                  <a:gd name="connsiteX21" fmla="*/ 142875 w 3810000"/>
                  <a:gd name="connsiteY21" fmla="*/ 802872 h 3842432"/>
                  <a:gd name="connsiteX22" fmla="*/ 252413 w 3810000"/>
                  <a:gd name="connsiteY22" fmla="*/ 693334 h 3842432"/>
                  <a:gd name="connsiteX23" fmla="*/ 601856 w 3810000"/>
                  <a:gd name="connsiteY23" fmla="*/ 693334 h 3842432"/>
                  <a:gd name="connsiteX24" fmla="*/ 601856 w 3810000"/>
                  <a:gd name="connsiteY24" fmla="*/ 806768 h 3842432"/>
                  <a:gd name="connsiteX25" fmla="*/ 857126 w 3810000"/>
                  <a:gd name="connsiteY25" fmla="*/ 1062038 h 3842432"/>
                  <a:gd name="connsiteX26" fmla="*/ 1112396 w 3810000"/>
                  <a:gd name="connsiteY26" fmla="*/ 806768 h 3842432"/>
                  <a:gd name="connsiteX27" fmla="*/ 1112396 w 3810000"/>
                  <a:gd name="connsiteY27" fmla="*/ 693334 h 3842432"/>
                  <a:gd name="connsiteX28" fmla="*/ 1649730 w 3810000"/>
                  <a:gd name="connsiteY28" fmla="*/ 693334 h 3842432"/>
                  <a:gd name="connsiteX29" fmla="*/ 1649730 w 3810000"/>
                  <a:gd name="connsiteY29" fmla="*/ 806768 h 3842432"/>
                  <a:gd name="connsiteX30" fmla="*/ 1905000 w 3810000"/>
                  <a:gd name="connsiteY30" fmla="*/ 1062038 h 3842432"/>
                  <a:gd name="connsiteX31" fmla="*/ 2160270 w 3810000"/>
                  <a:gd name="connsiteY31" fmla="*/ 806768 h 3842432"/>
                  <a:gd name="connsiteX32" fmla="*/ 2160270 w 3810000"/>
                  <a:gd name="connsiteY32" fmla="*/ 693334 h 3842432"/>
                  <a:gd name="connsiteX33" fmla="*/ 2697604 w 3810000"/>
                  <a:gd name="connsiteY33" fmla="*/ 693334 h 3842432"/>
                  <a:gd name="connsiteX34" fmla="*/ 2697604 w 3810000"/>
                  <a:gd name="connsiteY34" fmla="*/ 806768 h 3842432"/>
                  <a:gd name="connsiteX35" fmla="*/ 2952874 w 3810000"/>
                  <a:gd name="connsiteY35" fmla="*/ 1062038 h 3842432"/>
                  <a:gd name="connsiteX36" fmla="*/ 3208144 w 3810000"/>
                  <a:gd name="connsiteY36" fmla="*/ 806768 h 3842432"/>
                  <a:gd name="connsiteX37" fmla="*/ 3208144 w 3810000"/>
                  <a:gd name="connsiteY37" fmla="*/ 693334 h 3842432"/>
                  <a:gd name="connsiteX38" fmla="*/ 3557588 w 3810000"/>
                  <a:gd name="connsiteY38" fmla="*/ 693334 h 3842432"/>
                  <a:gd name="connsiteX39" fmla="*/ 3667125 w 3810000"/>
                  <a:gd name="connsiteY39" fmla="*/ 802872 h 3842432"/>
                  <a:gd name="connsiteX40" fmla="*/ 3667125 w 3810000"/>
                  <a:gd name="connsiteY40" fmla="*/ 3770995 h 3842432"/>
                  <a:gd name="connsiteX41" fmla="*/ 3738563 w 3810000"/>
                  <a:gd name="connsiteY41" fmla="*/ 3842433 h 3842432"/>
                  <a:gd name="connsiteX42" fmla="*/ 3810000 w 3810000"/>
                  <a:gd name="connsiteY42" fmla="*/ 3770995 h 3842432"/>
                  <a:gd name="connsiteX43" fmla="*/ 3810000 w 3810000"/>
                  <a:gd name="connsiteY43" fmla="*/ 802872 h 3842432"/>
                  <a:gd name="connsiteX44" fmla="*/ 3557588 w 3810000"/>
                  <a:gd name="connsiteY44" fmla="*/ 550459 h 3842432"/>
                  <a:gd name="connsiteX45" fmla="*/ 969531 w 3810000"/>
                  <a:gd name="connsiteY45" fmla="*/ 806768 h 3842432"/>
                  <a:gd name="connsiteX46" fmla="*/ 857136 w 3810000"/>
                  <a:gd name="connsiteY46" fmla="*/ 919163 h 3842432"/>
                  <a:gd name="connsiteX47" fmla="*/ 744741 w 3810000"/>
                  <a:gd name="connsiteY47" fmla="*/ 806768 h 3842432"/>
                  <a:gd name="connsiteX48" fmla="*/ 744741 w 3810000"/>
                  <a:gd name="connsiteY48" fmla="*/ 255270 h 3842432"/>
                  <a:gd name="connsiteX49" fmla="*/ 857136 w 3810000"/>
                  <a:gd name="connsiteY49" fmla="*/ 142875 h 3842432"/>
                  <a:gd name="connsiteX50" fmla="*/ 969531 w 3810000"/>
                  <a:gd name="connsiteY50" fmla="*/ 255270 h 3842432"/>
                  <a:gd name="connsiteX51" fmla="*/ 2017395 w 3810000"/>
                  <a:gd name="connsiteY51" fmla="*/ 806768 h 3842432"/>
                  <a:gd name="connsiteX52" fmla="*/ 1905000 w 3810000"/>
                  <a:gd name="connsiteY52" fmla="*/ 919163 h 3842432"/>
                  <a:gd name="connsiteX53" fmla="*/ 1792605 w 3810000"/>
                  <a:gd name="connsiteY53" fmla="*/ 806768 h 3842432"/>
                  <a:gd name="connsiteX54" fmla="*/ 1792605 w 3810000"/>
                  <a:gd name="connsiteY54" fmla="*/ 255270 h 3842432"/>
                  <a:gd name="connsiteX55" fmla="*/ 1905000 w 3810000"/>
                  <a:gd name="connsiteY55" fmla="*/ 142875 h 3842432"/>
                  <a:gd name="connsiteX56" fmla="*/ 2017395 w 3810000"/>
                  <a:gd name="connsiteY56" fmla="*/ 255270 h 3842432"/>
                  <a:gd name="connsiteX57" fmla="*/ 3065269 w 3810000"/>
                  <a:gd name="connsiteY57" fmla="*/ 806768 h 3842432"/>
                  <a:gd name="connsiteX58" fmla="*/ 2952874 w 3810000"/>
                  <a:gd name="connsiteY58" fmla="*/ 919163 h 3842432"/>
                  <a:gd name="connsiteX59" fmla="*/ 2840479 w 3810000"/>
                  <a:gd name="connsiteY59" fmla="*/ 806768 h 3842432"/>
                  <a:gd name="connsiteX60" fmla="*/ 2840479 w 3810000"/>
                  <a:gd name="connsiteY60" fmla="*/ 255270 h 3842432"/>
                  <a:gd name="connsiteX61" fmla="*/ 2952874 w 3810000"/>
                  <a:gd name="connsiteY61" fmla="*/ 142875 h 3842432"/>
                  <a:gd name="connsiteX62" fmla="*/ 3065269 w 3810000"/>
                  <a:gd name="connsiteY62" fmla="*/ 255270 h 384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3810000" h="3842432">
                    <a:moveTo>
                      <a:pt x="3557588" y="550459"/>
                    </a:moveTo>
                    <a:lnTo>
                      <a:pt x="3208135" y="550459"/>
                    </a:lnTo>
                    <a:lnTo>
                      <a:pt x="3208135" y="255270"/>
                    </a:lnTo>
                    <a:cubicBezTo>
                      <a:pt x="3208135" y="114519"/>
                      <a:pt x="3093625" y="0"/>
                      <a:pt x="2952864" y="0"/>
                    </a:cubicBezTo>
                    <a:cubicBezTo>
                      <a:pt x="2812104" y="0"/>
                      <a:pt x="2697594" y="114510"/>
                      <a:pt x="2697594" y="255270"/>
                    </a:cubicBezTo>
                    <a:lnTo>
                      <a:pt x="2697594" y="550459"/>
                    </a:lnTo>
                    <a:lnTo>
                      <a:pt x="2160270" y="550459"/>
                    </a:lnTo>
                    <a:lnTo>
                      <a:pt x="2160270" y="255270"/>
                    </a:lnTo>
                    <a:cubicBezTo>
                      <a:pt x="2160270" y="114510"/>
                      <a:pt x="2045751" y="0"/>
                      <a:pt x="1905000" y="0"/>
                    </a:cubicBezTo>
                    <a:cubicBezTo>
                      <a:pt x="1764249" y="0"/>
                      <a:pt x="1649730" y="114510"/>
                      <a:pt x="1649730" y="255270"/>
                    </a:cubicBezTo>
                    <a:lnTo>
                      <a:pt x="1649730" y="550459"/>
                    </a:lnTo>
                    <a:lnTo>
                      <a:pt x="1112396" y="550459"/>
                    </a:lnTo>
                    <a:lnTo>
                      <a:pt x="1112396" y="255270"/>
                    </a:lnTo>
                    <a:cubicBezTo>
                      <a:pt x="1112396" y="114519"/>
                      <a:pt x="997887" y="0"/>
                      <a:pt x="857126" y="0"/>
                    </a:cubicBezTo>
                    <a:cubicBezTo>
                      <a:pt x="716375" y="0"/>
                      <a:pt x="601856" y="114510"/>
                      <a:pt x="601856" y="255270"/>
                    </a:cubicBezTo>
                    <a:lnTo>
                      <a:pt x="601856" y="550459"/>
                    </a:lnTo>
                    <a:lnTo>
                      <a:pt x="252413" y="550459"/>
                    </a:lnTo>
                    <a:cubicBezTo>
                      <a:pt x="113233" y="550459"/>
                      <a:pt x="0" y="663693"/>
                      <a:pt x="0" y="802872"/>
                    </a:cubicBezTo>
                    <a:lnTo>
                      <a:pt x="0" y="1160231"/>
                    </a:lnTo>
                    <a:cubicBezTo>
                      <a:pt x="0" y="1199693"/>
                      <a:pt x="31985" y="1231668"/>
                      <a:pt x="71438" y="1231668"/>
                    </a:cubicBezTo>
                    <a:cubicBezTo>
                      <a:pt x="110890" y="1231668"/>
                      <a:pt x="142875" y="1199693"/>
                      <a:pt x="142875" y="1160231"/>
                    </a:cubicBezTo>
                    <a:lnTo>
                      <a:pt x="142875" y="802872"/>
                    </a:lnTo>
                    <a:cubicBezTo>
                      <a:pt x="142875" y="742474"/>
                      <a:pt x="192014" y="693334"/>
                      <a:pt x="252413" y="693334"/>
                    </a:cubicBezTo>
                    <a:lnTo>
                      <a:pt x="601856" y="693334"/>
                    </a:lnTo>
                    <a:lnTo>
                      <a:pt x="601856" y="806768"/>
                    </a:lnTo>
                    <a:cubicBezTo>
                      <a:pt x="601856" y="947518"/>
                      <a:pt x="716366" y="1062038"/>
                      <a:pt x="857126" y="1062038"/>
                    </a:cubicBezTo>
                    <a:cubicBezTo>
                      <a:pt x="997887" y="1062038"/>
                      <a:pt x="1112396" y="947528"/>
                      <a:pt x="1112396" y="806768"/>
                    </a:cubicBezTo>
                    <a:lnTo>
                      <a:pt x="1112396" y="693334"/>
                    </a:lnTo>
                    <a:lnTo>
                      <a:pt x="1649730" y="693334"/>
                    </a:lnTo>
                    <a:lnTo>
                      <a:pt x="1649730" y="806768"/>
                    </a:lnTo>
                    <a:cubicBezTo>
                      <a:pt x="1649730" y="947518"/>
                      <a:pt x="1764240" y="1062038"/>
                      <a:pt x="1905000" y="1062038"/>
                    </a:cubicBezTo>
                    <a:cubicBezTo>
                      <a:pt x="2045761" y="1062038"/>
                      <a:pt x="2160270" y="947528"/>
                      <a:pt x="2160270" y="806768"/>
                    </a:cubicBezTo>
                    <a:lnTo>
                      <a:pt x="2160270" y="693334"/>
                    </a:lnTo>
                    <a:lnTo>
                      <a:pt x="2697604" y="693334"/>
                    </a:lnTo>
                    <a:lnTo>
                      <a:pt x="2697604" y="806768"/>
                    </a:lnTo>
                    <a:cubicBezTo>
                      <a:pt x="2697604" y="947518"/>
                      <a:pt x="2812113" y="1062038"/>
                      <a:pt x="2952874" y="1062038"/>
                    </a:cubicBezTo>
                    <a:cubicBezTo>
                      <a:pt x="3093625" y="1062038"/>
                      <a:pt x="3208144" y="947528"/>
                      <a:pt x="3208144" y="806768"/>
                    </a:cubicBezTo>
                    <a:lnTo>
                      <a:pt x="3208144" y="693334"/>
                    </a:lnTo>
                    <a:lnTo>
                      <a:pt x="3557588" y="693334"/>
                    </a:lnTo>
                    <a:cubicBezTo>
                      <a:pt x="3617986" y="693334"/>
                      <a:pt x="3667125" y="742474"/>
                      <a:pt x="3667125" y="802872"/>
                    </a:cubicBezTo>
                    <a:lnTo>
                      <a:pt x="3667125" y="3770995"/>
                    </a:lnTo>
                    <a:cubicBezTo>
                      <a:pt x="3667125" y="3810457"/>
                      <a:pt x="3699110" y="3842433"/>
                      <a:pt x="3738563" y="3842433"/>
                    </a:cubicBezTo>
                    <a:cubicBezTo>
                      <a:pt x="3778015" y="3842433"/>
                      <a:pt x="3810000" y="3810457"/>
                      <a:pt x="3810000" y="3770995"/>
                    </a:cubicBezTo>
                    <a:lnTo>
                      <a:pt x="3810000" y="802872"/>
                    </a:lnTo>
                    <a:cubicBezTo>
                      <a:pt x="3810000" y="663693"/>
                      <a:pt x="3696767" y="550459"/>
                      <a:pt x="3557588" y="550459"/>
                    </a:cubicBezTo>
                    <a:close/>
                    <a:moveTo>
                      <a:pt x="969531" y="806768"/>
                    </a:moveTo>
                    <a:cubicBezTo>
                      <a:pt x="969531" y="868747"/>
                      <a:pt x="919115" y="919163"/>
                      <a:pt x="857136" y="919163"/>
                    </a:cubicBezTo>
                    <a:cubicBezTo>
                      <a:pt x="795166" y="919163"/>
                      <a:pt x="744741" y="868747"/>
                      <a:pt x="744741" y="806768"/>
                    </a:cubicBezTo>
                    <a:cubicBezTo>
                      <a:pt x="744741" y="654491"/>
                      <a:pt x="744741" y="302933"/>
                      <a:pt x="744741" y="255270"/>
                    </a:cubicBezTo>
                    <a:cubicBezTo>
                      <a:pt x="744741" y="193291"/>
                      <a:pt x="795157" y="142875"/>
                      <a:pt x="857136" y="142875"/>
                    </a:cubicBezTo>
                    <a:cubicBezTo>
                      <a:pt x="919115" y="142875"/>
                      <a:pt x="969531" y="193291"/>
                      <a:pt x="969531" y="255270"/>
                    </a:cubicBezTo>
                    <a:close/>
                    <a:moveTo>
                      <a:pt x="2017395" y="806768"/>
                    </a:moveTo>
                    <a:cubicBezTo>
                      <a:pt x="2017395" y="868747"/>
                      <a:pt x="1966979" y="919163"/>
                      <a:pt x="1905000" y="919163"/>
                    </a:cubicBezTo>
                    <a:cubicBezTo>
                      <a:pt x="1843021" y="919163"/>
                      <a:pt x="1792605" y="868747"/>
                      <a:pt x="1792605" y="806768"/>
                    </a:cubicBezTo>
                    <a:cubicBezTo>
                      <a:pt x="1792605" y="654491"/>
                      <a:pt x="1792605" y="302933"/>
                      <a:pt x="1792605" y="255270"/>
                    </a:cubicBezTo>
                    <a:cubicBezTo>
                      <a:pt x="1792605" y="193291"/>
                      <a:pt x="1843021" y="142875"/>
                      <a:pt x="1905000" y="142875"/>
                    </a:cubicBezTo>
                    <a:cubicBezTo>
                      <a:pt x="1966979" y="142875"/>
                      <a:pt x="2017395" y="193291"/>
                      <a:pt x="2017395" y="255270"/>
                    </a:cubicBezTo>
                    <a:close/>
                    <a:moveTo>
                      <a:pt x="3065269" y="806768"/>
                    </a:moveTo>
                    <a:cubicBezTo>
                      <a:pt x="3065269" y="868747"/>
                      <a:pt x="3014853" y="919163"/>
                      <a:pt x="2952874" y="919163"/>
                    </a:cubicBezTo>
                    <a:cubicBezTo>
                      <a:pt x="2890895" y="919163"/>
                      <a:pt x="2840479" y="868747"/>
                      <a:pt x="2840479" y="806768"/>
                    </a:cubicBezTo>
                    <a:cubicBezTo>
                      <a:pt x="2840479" y="654491"/>
                      <a:pt x="2840479" y="302933"/>
                      <a:pt x="2840479" y="255270"/>
                    </a:cubicBezTo>
                    <a:cubicBezTo>
                      <a:pt x="2840479" y="193291"/>
                      <a:pt x="2890895" y="142875"/>
                      <a:pt x="2952874" y="142875"/>
                    </a:cubicBezTo>
                    <a:cubicBezTo>
                      <a:pt x="3014844" y="142875"/>
                      <a:pt x="3065269" y="193291"/>
                      <a:pt x="3065269" y="2552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9" name="Freeform 118">
                <a:extLst>
                  <a:ext uri="{FF2B5EF4-FFF2-40B4-BE49-F238E27FC236}">
                    <a16:creationId xmlns:a16="http://schemas.microsoft.com/office/drawing/2014/main" id="{AF364773-FABD-9FDD-B8C8-92CB1DACB615}"/>
                  </a:ext>
                </a:extLst>
              </p:cNvPr>
              <p:cNvSpPr/>
              <p:nvPr/>
            </p:nvSpPr>
            <p:spPr>
              <a:xfrm>
                <a:off x="4885426" y="-7057660"/>
                <a:ext cx="1952625" cy="447675"/>
              </a:xfrm>
              <a:custGeom>
                <a:avLst/>
                <a:gdLst>
                  <a:gd name="connsiteX0" fmla="*/ 223838 w 1952625"/>
                  <a:gd name="connsiteY0" fmla="*/ 447675 h 447675"/>
                  <a:gd name="connsiteX1" fmla="*/ 1728788 w 1952625"/>
                  <a:gd name="connsiteY1" fmla="*/ 447675 h 447675"/>
                  <a:gd name="connsiteX2" fmla="*/ 1952625 w 1952625"/>
                  <a:gd name="connsiteY2" fmla="*/ 223838 h 447675"/>
                  <a:gd name="connsiteX3" fmla="*/ 1728788 w 1952625"/>
                  <a:gd name="connsiteY3" fmla="*/ 0 h 447675"/>
                  <a:gd name="connsiteX4" fmla="*/ 223838 w 1952625"/>
                  <a:gd name="connsiteY4" fmla="*/ 0 h 447675"/>
                  <a:gd name="connsiteX5" fmla="*/ 0 w 1952625"/>
                  <a:gd name="connsiteY5" fmla="*/ 223838 h 447675"/>
                  <a:gd name="connsiteX6" fmla="*/ 223838 w 1952625"/>
                  <a:gd name="connsiteY6" fmla="*/ 447675 h 447675"/>
                  <a:gd name="connsiteX7" fmla="*/ 223838 w 1952625"/>
                  <a:gd name="connsiteY7" fmla="*/ 142875 h 447675"/>
                  <a:gd name="connsiteX8" fmla="*/ 1728788 w 1952625"/>
                  <a:gd name="connsiteY8" fmla="*/ 142875 h 447675"/>
                  <a:gd name="connsiteX9" fmla="*/ 1809750 w 1952625"/>
                  <a:gd name="connsiteY9" fmla="*/ 223838 h 447675"/>
                  <a:gd name="connsiteX10" fmla="*/ 1728788 w 1952625"/>
                  <a:gd name="connsiteY10" fmla="*/ 304800 h 447675"/>
                  <a:gd name="connsiteX11" fmla="*/ 223838 w 1952625"/>
                  <a:gd name="connsiteY11" fmla="*/ 304800 h 447675"/>
                  <a:gd name="connsiteX12" fmla="*/ 142875 w 1952625"/>
                  <a:gd name="connsiteY12" fmla="*/ 223838 h 447675"/>
                  <a:gd name="connsiteX13" fmla="*/ 223838 w 1952625"/>
                  <a:gd name="connsiteY13" fmla="*/ 142875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52625" h="447675">
                    <a:moveTo>
                      <a:pt x="223838" y="447675"/>
                    </a:moveTo>
                    <a:lnTo>
                      <a:pt x="1728788" y="447675"/>
                    </a:lnTo>
                    <a:cubicBezTo>
                      <a:pt x="1852212" y="447675"/>
                      <a:pt x="1952625" y="347263"/>
                      <a:pt x="1952625" y="223838"/>
                    </a:cubicBezTo>
                    <a:cubicBezTo>
                      <a:pt x="1952625" y="100413"/>
                      <a:pt x="1852212" y="0"/>
                      <a:pt x="1728788" y="0"/>
                    </a:cubicBezTo>
                    <a:lnTo>
                      <a:pt x="223838" y="0"/>
                    </a:lnTo>
                    <a:cubicBezTo>
                      <a:pt x="100413" y="0"/>
                      <a:pt x="0" y="100413"/>
                      <a:pt x="0" y="223838"/>
                    </a:cubicBezTo>
                    <a:cubicBezTo>
                      <a:pt x="0" y="347263"/>
                      <a:pt x="100413" y="447675"/>
                      <a:pt x="223838" y="447675"/>
                    </a:cubicBezTo>
                    <a:close/>
                    <a:moveTo>
                      <a:pt x="223838" y="142875"/>
                    </a:moveTo>
                    <a:lnTo>
                      <a:pt x="1728788" y="142875"/>
                    </a:lnTo>
                    <a:cubicBezTo>
                      <a:pt x="1773431" y="142875"/>
                      <a:pt x="1809750" y="179194"/>
                      <a:pt x="1809750" y="223838"/>
                    </a:cubicBezTo>
                    <a:cubicBezTo>
                      <a:pt x="1809750" y="268481"/>
                      <a:pt x="1773431" y="304800"/>
                      <a:pt x="1728788" y="304800"/>
                    </a:cubicBezTo>
                    <a:lnTo>
                      <a:pt x="223838" y="304800"/>
                    </a:lnTo>
                    <a:cubicBezTo>
                      <a:pt x="179194" y="304800"/>
                      <a:pt x="142875" y="268481"/>
                      <a:pt x="142875" y="223838"/>
                    </a:cubicBezTo>
                    <a:cubicBezTo>
                      <a:pt x="142875" y="179194"/>
                      <a:pt x="179194" y="142875"/>
                      <a:pt x="2238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0" name="Freeform 119">
                <a:extLst>
                  <a:ext uri="{FF2B5EF4-FFF2-40B4-BE49-F238E27FC236}">
                    <a16:creationId xmlns:a16="http://schemas.microsoft.com/office/drawing/2014/main" id="{AB09481A-BA9A-74D1-D50A-E82060BB44FA}"/>
                  </a:ext>
                </a:extLst>
              </p:cNvPr>
              <p:cNvSpPr/>
              <p:nvPr/>
            </p:nvSpPr>
            <p:spPr>
              <a:xfrm>
                <a:off x="4885426" y="-6112657"/>
                <a:ext cx="1952625" cy="447675"/>
              </a:xfrm>
              <a:custGeom>
                <a:avLst/>
                <a:gdLst>
                  <a:gd name="connsiteX0" fmla="*/ 223838 w 1952625"/>
                  <a:gd name="connsiteY0" fmla="*/ 447675 h 447675"/>
                  <a:gd name="connsiteX1" fmla="*/ 1728788 w 1952625"/>
                  <a:gd name="connsiteY1" fmla="*/ 447675 h 447675"/>
                  <a:gd name="connsiteX2" fmla="*/ 1952625 w 1952625"/>
                  <a:gd name="connsiteY2" fmla="*/ 223838 h 447675"/>
                  <a:gd name="connsiteX3" fmla="*/ 1728788 w 1952625"/>
                  <a:gd name="connsiteY3" fmla="*/ 0 h 447675"/>
                  <a:gd name="connsiteX4" fmla="*/ 223838 w 1952625"/>
                  <a:gd name="connsiteY4" fmla="*/ 0 h 447675"/>
                  <a:gd name="connsiteX5" fmla="*/ 0 w 1952625"/>
                  <a:gd name="connsiteY5" fmla="*/ 223838 h 447675"/>
                  <a:gd name="connsiteX6" fmla="*/ 223838 w 1952625"/>
                  <a:gd name="connsiteY6" fmla="*/ 447675 h 447675"/>
                  <a:gd name="connsiteX7" fmla="*/ 223838 w 1952625"/>
                  <a:gd name="connsiteY7" fmla="*/ 142875 h 447675"/>
                  <a:gd name="connsiteX8" fmla="*/ 1728788 w 1952625"/>
                  <a:gd name="connsiteY8" fmla="*/ 142875 h 447675"/>
                  <a:gd name="connsiteX9" fmla="*/ 1809750 w 1952625"/>
                  <a:gd name="connsiteY9" fmla="*/ 223838 h 447675"/>
                  <a:gd name="connsiteX10" fmla="*/ 1728788 w 1952625"/>
                  <a:gd name="connsiteY10" fmla="*/ 304800 h 447675"/>
                  <a:gd name="connsiteX11" fmla="*/ 223838 w 1952625"/>
                  <a:gd name="connsiteY11" fmla="*/ 304800 h 447675"/>
                  <a:gd name="connsiteX12" fmla="*/ 142875 w 1952625"/>
                  <a:gd name="connsiteY12" fmla="*/ 223838 h 447675"/>
                  <a:gd name="connsiteX13" fmla="*/ 223838 w 1952625"/>
                  <a:gd name="connsiteY13" fmla="*/ 142875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52625" h="447675">
                    <a:moveTo>
                      <a:pt x="223838" y="447675"/>
                    </a:moveTo>
                    <a:lnTo>
                      <a:pt x="1728788" y="447675"/>
                    </a:lnTo>
                    <a:cubicBezTo>
                      <a:pt x="1852212" y="447675"/>
                      <a:pt x="1952625" y="347263"/>
                      <a:pt x="1952625" y="223838"/>
                    </a:cubicBezTo>
                    <a:cubicBezTo>
                      <a:pt x="1952625" y="100412"/>
                      <a:pt x="1852212" y="0"/>
                      <a:pt x="1728788" y="0"/>
                    </a:cubicBezTo>
                    <a:lnTo>
                      <a:pt x="223838" y="0"/>
                    </a:lnTo>
                    <a:cubicBezTo>
                      <a:pt x="100413" y="0"/>
                      <a:pt x="0" y="100412"/>
                      <a:pt x="0" y="223838"/>
                    </a:cubicBezTo>
                    <a:cubicBezTo>
                      <a:pt x="0" y="347263"/>
                      <a:pt x="100413" y="447675"/>
                      <a:pt x="223838" y="447675"/>
                    </a:cubicBezTo>
                    <a:close/>
                    <a:moveTo>
                      <a:pt x="223838" y="142875"/>
                    </a:moveTo>
                    <a:lnTo>
                      <a:pt x="1728788" y="142875"/>
                    </a:lnTo>
                    <a:cubicBezTo>
                      <a:pt x="1773431" y="142875"/>
                      <a:pt x="1809750" y="179194"/>
                      <a:pt x="1809750" y="223838"/>
                    </a:cubicBezTo>
                    <a:cubicBezTo>
                      <a:pt x="1809750" y="268481"/>
                      <a:pt x="1773431" y="304800"/>
                      <a:pt x="1728788" y="304800"/>
                    </a:cubicBezTo>
                    <a:lnTo>
                      <a:pt x="223838" y="304800"/>
                    </a:lnTo>
                    <a:cubicBezTo>
                      <a:pt x="179194" y="304800"/>
                      <a:pt x="142875" y="268481"/>
                      <a:pt x="142875" y="223838"/>
                    </a:cubicBezTo>
                    <a:cubicBezTo>
                      <a:pt x="142875" y="179194"/>
                      <a:pt x="179194" y="142875"/>
                      <a:pt x="2238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1" name="Freeform 120">
                <a:extLst>
                  <a:ext uri="{FF2B5EF4-FFF2-40B4-BE49-F238E27FC236}">
                    <a16:creationId xmlns:a16="http://schemas.microsoft.com/office/drawing/2014/main" id="{EF0080E4-1F86-1C1B-5F27-AAAEBC3ADF01}"/>
                  </a:ext>
                </a:extLst>
              </p:cNvPr>
              <p:cNvSpPr/>
              <p:nvPr/>
            </p:nvSpPr>
            <p:spPr>
              <a:xfrm>
                <a:off x="4885426" y="-5167662"/>
                <a:ext cx="1952625" cy="447675"/>
              </a:xfrm>
              <a:custGeom>
                <a:avLst/>
                <a:gdLst>
                  <a:gd name="connsiteX0" fmla="*/ 223838 w 1952625"/>
                  <a:gd name="connsiteY0" fmla="*/ 447675 h 447675"/>
                  <a:gd name="connsiteX1" fmla="*/ 1728788 w 1952625"/>
                  <a:gd name="connsiteY1" fmla="*/ 447675 h 447675"/>
                  <a:gd name="connsiteX2" fmla="*/ 1952625 w 1952625"/>
                  <a:gd name="connsiteY2" fmla="*/ 223838 h 447675"/>
                  <a:gd name="connsiteX3" fmla="*/ 1728788 w 1952625"/>
                  <a:gd name="connsiteY3" fmla="*/ 0 h 447675"/>
                  <a:gd name="connsiteX4" fmla="*/ 223838 w 1952625"/>
                  <a:gd name="connsiteY4" fmla="*/ 0 h 447675"/>
                  <a:gd name="connsiteX5" fmla="*/ 0 w 1952625"/>
                  <a:gd name="connsiteY5" fmla="*/ 223838 h 447675"/>
                  <a:gd name="connsiteX6" fmla="*/ 223838 w 1952625"/>
                  <a:gd name="connsiteY6" fmla="*/ 447675 h 447675"/>
                  <a:gd name="connsiteX7" fmla="*/ 223838 w 1952625"/>
                  <a:gd name="connsiteY7" fmla="*/ 142875 h 447675"/>
                  <a:gd name="connsiteX8" fmla="*/ 1728788 w 1952625"/>
                  <a:gd name="connsiteY8" fmla="*/ 142875 h 447675"/>
                  <a:gd name="connsiteX9" fmla="*/ 1809750 w 1952625"/>
                  <a:gd name="connsiteY9" fmla="*/ 223838 h 447675"/>
                  <a:gd name="connsiteX10" fmla="*/ 1728788 w 1952625"/>
                  <a:gd name="connsiteY10" fmla="*/ 304800 h 447675"/>
                  <a:gd name="connsiteX11" fmla="*/ 223838 w 1952625"/>
                  <a:gd name="connsiteY11" fmla="*/ 304800 h 447675"/>
                  <a:gd name="connsiteX12" fmla="*/ 142875 w 1952625"/>
                  <a:gd name="connsiteY12" fmla="*/ 223838 h 447675"/>
                  <a:gd name="connsiteX13" fmla="*/ 223838 w 1952625"/>
                  <a:gd name="connsiteY13" fmla="*/ 142875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52625" h="447675">
                    <a:moveTo>
                      <a:pt x="223838" y="447675"/>
                    </a:moveTo>
                    <a:lnTo>
                      <a:pt x="1728788" y="447675"/>
                    </a:lnTo>
                    <a:cubicBezTo>
                      <a:pt x="1852212" y="447675"/>
                      <a:pt x="1952625" y="347263"/>
                      <a:pt x="1952625" y="223838"/>
                    </a:cubicBezTo>
                    <a:cubicBezTo>
                      <a:pt x="1952625" y="100412"/>
                      <a:pt x="1852212" y="0"/>
                      <a:pt x="1728788" y="0"/>
                    </a:cubicBezTo>
                    <a:lnTo>
                      <a:pt x="223838" y="0"/>
                    </a:lnTo>
                    <a:cubicBezTo>
                      <a:pt x="100413" y="0"/>
                      <a:pt x="0" y="100412"/>
                      <a:pt x="0" y="223838"/>
                    </a:cubicBezTo>
                    <a:cubicBezTo>
                      <a:pt x="0" y="347263"/>
                      <a:pt x="100413" y="447675"/>
                      <a:pt x="223838" y="447675"/>
                    </a:cubicBezTo>
                    <a:close/>
                    <a:moveTo>
                      <a:pt x="223838" y="142875"/>
                    </a:moveTo>
                    <a:lnTo>
                      <a:pt x="1728788" y="142875"/>
                    </a:lnTo>
                    <a:cubicBezTo>
                      <a:pt x="1773431" y="142875"/>
                      <a:pt x="1809750" y="179194"/>
                      <a:pt x="1809750" y="223838"/>
                    </a:cubicBezTo>
                    <a:cubicBezTo>
                      <a:pt x="1809750" y="268481"/>
                      <a:pt x="1773431" y="304800"/>
                      <a:pt x="1728788" y="304800"/>
                    </a:cubicBezTo>
                    <a:lnTo>
                      <a:pt x="223838" y="304800"/>
                    </a:lnTo>
                    <a:cubicBezTo>
                      <a:pt x="179194" y="304800"/>
                      <a:pt x="142875" y="268481"/>
                      <a:pt x="142875" y="223838"/>
                    </a:cubicBezTo>
                    <a:cubicBezTo>
                      <a:pt x="142875" y="179194"/>
                      <a:pt x="179194" y="142875"/>
                      <a:pt x="2238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812595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89F0254DAC13241BD636787D523EB1A" ma:contentTypeVersion="11" ma:contentTypeDescription="Crear nuevo documento." ma:contentTypeScope="" ma:versionID="84bd539891de28e0929f99c259f8777e">
  <xsd:schema xmlns:xsd="http://www.w3.org/2001/XMLSchema" xmlns:xs="http://www.w3.org/2001/XMLSchema" xmlns:p="http://schemas.microsoft.com/office/2006/metadata/properties" xmlns:ns2="f8b34fd3-af78-4807-b886-7e6a01a185d3" xmlns:ns3="d6d2383b-45a0-4ddb-a407-c494fb1d4267" targetNamespace="http://schemas.microsoft.com/office/2006/metadata/properties" ma:root="true" ma:fieldsID="996291480e102d122fd70d1338608754" ns2:_="" ns3:_="">
    <xsd:import namespace="f8b34fd3-af78-4807-b886-7e6a01a185d3"/>
    <xsd:import namespace="d6d2383b-45a0-4ddb-a407-c494fb1d426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b34fd3-af78-4807-b886-7e6a01a185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b651625f-9b72-4f29-8efe-f6cc6134363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d2383b-45a0-4ddb-a407-c494fb1d4267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b25853ae-e482-4aa1-b58a-6e16aaf3d5ee}" ma:internalName="TaxCatchAll" ma:showField="CatchAllData" ma:web="d6d2383b-45a0-4ddb-a407-c494fb1d426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8b34fd3-af78-4807-b886-7e6a01a185d3">
      <Terms xmlns="http://schemas.microsoft.com/office/infopath/2007/PartnerControls"/>
    </lcf76f155ced4ddcb4097134ff3c332f>
    <TaxCatchAll xmlns="d6d2383b-45a0-4ddb-a407-c494fb1d4267" xsi:nil="true"/>
  </documentManagement>
</p:properties>
</file>

<file path=customXml/itemProps1.xml><?xml version="1.0" encoding="utf-8"?>
<ds:datastoreItem xmlns:ds="http://schemas.openxmlformats.org/officeDocument/2006/customXml" ds:itemID="{F4D1BB12-2085-4857-A95C-F71E6ED170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8b34fd3-af78-4807-b886-7e6a01a185d3"/>
    <ds:schemaRef ds:uri="d6d2383b-45a0-4ddb-a407-c494fb1d42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00D51C2-11D4-4B9C-A534-A243890F24C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CC67538-01E7-4319-A122-207CEC7E272E}">
  <ds:schemaRefs>
    <ds:schemaRef ds:uri="http://purl.org/dc/terms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purl.org/dc/elements/1.1/"/>
    <ds:schemaRef ds:uri="d6d2383b-45a0-4ddb-a407-c494fb1d4267"/>
    <ds:schemaRef ds:uri="f8b34fd3-af78-4807-b886-7e6a01a185d3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9418</TotalTime>
  <Words>1083</Words>
  <Application>Microsoft Office PowerPoint</Application>
  <PresentationFormat>Personnalisé</PresentationFormat>
  <Paragraphs>190</Paragraphs>
  <Slides>17</Slides>
  <Notes>17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6" baseType="lpstr">
      <vt:lpstr>Calibri</vt:lpstr>
      <vt:lpstr>Century Gothic</vt:lpstr>
      <vt:lpstr>Courier New</vt:lpstr>
      <vt:lpstr>Gotham Bold</vt:lpstr>
      <vt:lpstr>Gotham-Black</vt:lpstr>
      <vt:lpstr>Gotham-Book</vt:lpstr>
      <vt:lpstr>Gotham-Light</vt:lpstr>
      <vt:lpstr>Tahoma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Julien Moureaux</dc:creator>
  <cp:lastModifiedBy>Marie CHABLE</cp:lastModifiedBy>
  <cp:revision>595</cp:revision>
  <cp:lastPrinted>2023-04-28T09:37:43Z</cp:lastPrinted>
  <dcterms:created xsi:type="dcterms:W3CDTF">2021-03-12T10:25:42Z</dcterms:created>
  <dcterms:modified xsi:type="dcterms:W3CDTF">2024-01-31T14:54:53Z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2021-03-12T00:00:00Z</vt:filetime>
  </property>
  <property fmtid="{D5CDD505-2E9C-101B-9397-08002B2CF9AE}" pid="3" name="Creator">
    <vt:lpwstr>Adobe InDesign 16.1 (Macintosh)</vt:lpwstr>
  </property>
  <property fmtid="{D5CDD505-2E9C-101B-9397-08002B2CF9AE}" pid="4" name="LastSaved">
    <vt:filetime>2021-03-12T00:00:00Z</vt:filetime>
  </property>
  <property fmtid="{D5CDD505-2E9C-101B-9397-08002B2CF9AE}" pid="5" name="ContentTypeId">
    <vt:lpwstr>0x010100389F0254DAC13241BD636787D523EB1A</vt:lpwstr>
  </property>
  <property fmtid="{D5CDD505-2E9C-101B-9397-08002B2CF9AE}" pid="6" name="MediaServiceImageTags">
    <vt:lpwstr/>
  </property>
</Properties>
</file>